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Arial Unicode" charset="1" panose="020B0604020202020204"/>
      <p:regular r:id="rId51"/>
    </p:embeddedFont>
    <p:embeddedFont>
      <p:font typeface="Arial Unicode Bold" charset="1" panose="020B07040202020202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1152272" y="8168980"/>
            <a:ext cx="6107028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1658160"/>
            <a:ext cx="5523118" cy="31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IF4060 Rekayasa Interaksi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36182" y="7702737"/>
            <a:ext cx="5523118" cy="33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799" spc="8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Kelompok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52272" y="8349955"/>
            <a:ext cx="6107028" cy="90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28"/>
              </a:lnSpc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Arleen Chrysantha Gunardi (NIM. 13521059)</a:t>
            </a:r>
          </a:p>
          <a:p>
            <a:pPr algn="r">
              <a:lnSpc>
                <a:spcPts val="2328"/>
              </a:lnSpc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Austin Gabriel Pardosi (NIM. 13521084)</a:t>
            </a:r>
          </a:p>
          <a:p>
            <a:pPr algn="r">
              <a:lnSpc>
                <a:spcPts val="2328"/>
              </a:lnSpc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Jericho Russel Sebastian (NIM. 13521107)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4148" y="6564214"/>
            <a:ext cx="7203241" cy="44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10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Requirements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9360" y="2517238"/>
            <a:ext cx="11788310" cy="278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12000" spc="-75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Presentation Control App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9360" y="5395319"/>
            <a:ext cx="9813429" cy="88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6"/>
              </a:lnSpc>
            </a:pPr>
            <a:r>
              <a:rPr lang="en-US" sz="7200" spc="-45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with Myo Gesture Control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1152272" y="8168980"/>
            <a:ext cx="6107028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1658160"/>
            <a:ext cx="5523118" cy="31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IF4060 Rekayasa Interaksi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36182" y="7702737"/>
            <a:ext cx="5523118" cy="33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799" spc="8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Kelompok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52272" y="8349955"/>
            <a:ext cx="6107028" cy="90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28"/>
              </a:lnSpc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Arleen Chrysantha Gunardi (NIM. 13521059)</a:t>
            </a:r>
          </a:p>
          <a:p>
            <a:pPr algn="r">
              <a:lnSpc>
                <a:spcPts val="2328"/>
              </a:lnSpc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Austin Gabriel Pardosi (NIM. 13521084)</a:t>
            </a:r>
          </a:p>
          <a:p>
            <a:pPr algn="r">
              <a:lnSpc>
                <a:spcPts val="2328"/>
              </a:lnSpc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Jericho Russel Sebastian (NIM. 13521107)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4148" y="6564214"/>
            <a:ext cx="7203241" cy="44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10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Low fidelity prototype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9360" y="2517238"/>
            <a:ext cx="11788310" cy="278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12000" spc="-75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Presentation Control App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9360" y="5395319"/>
            <a:ext cx="9813429" cy="88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6"/>
              </a:lnSpc>
            </a:pPr>
            <a:r>
              <a:rPr lang="en-US" sz="7200" spc="-45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with Myo Gesture Control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13887" y="629015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5" y="0"/>
                </a:lnTo>
                <a:lnTo>
                  <a:pt x="10179415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21284" y="-400689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501" y="2703977"/>
            <a:ext cx="6907363" cy="1289783"/>
            <a:chOff x="0" y="0"/>
            <a:chExt cx="1606854" cy="300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6854" cy="300041"/>
            </a:xfrm>
            <a:custGeom>
              <a:avLst/>
              <a:gdLst/>
              <a:ahLst/>
              <a:cxnLst/>
              <a:rect r="r" b="b" t="t" l="l"/>
              <a:pathLst>
                <a:path h="300041" w="1606854">
                  <a:moveTo>
                    <a:pt x="23537" y="0"/>
                  </a:moveTo>
                  <a:lnTo>
                    <a:pt x="1583316" y="0"/>
                  </a:lnTo>
                  <a:cubicBezTo>
                    <a:pt x="1589559" y="0"/>
                    <a:pt x="1595546" y="2480"/>
                    <a:pt x="1599960" y="6894"/>
                  </a:cubicBezTo>
                  <a:cubicBezTo>
                    <a:pt x="1604374" y="11308"/>
                    <a:pt x="1606854" y="17295"/>
                    <a:pt x="1606854" y="23537"/>
                  </a:cubicBezTo>
                  <a:lnTo>
                    <a:pt x="1606854" y="276504"/>
                  </a:lnTo>
                  <a:cubicBezTo>
                    <a:pt x="1606854" y="282746"/>
                    <a:pt x="1604374" y="288733"/>
                    <a:pt x="1599960" y="293147"/>
                  </a:cubicBezTo>
                  <a:cubicBezTo>
                    <a:pt x="1595546" y="297561"/>
                    <a:pt x="1589559" y="300041"/>
                    <a:pt x="1583316" y="300041"/>
                  </a:cubicBezTo>
                  <a:lnTo>
                    <a:pt x="23537" y="300041"/>
                  </a:lnTo>
                  <a:cubicBezTo>
                    <a:pt x="17295" y="300041"/>
                    <a:pt x="11308" y="297561"/>
                    <a:pt x="6894" y="293147"/>
                  </a:cubicBezTo>
                  <a:cubicBezTo>
                    <a:pt x="2480" y="288733"/>
                    <a:pt x="0" y="282746"/>
                    <a:pt x="0" y="276504"/>
                  </a:cubicBezTo>
                  <a:lnTo>
                    <a:pt x="0" y="23537"/>
                  </a:lnTo>
                  <a:cubicBezTo>
                    <a:pt x="0" y="17295"/>
                    <a:pt x="2480" y="11308"/>
                    <a:pt x="6894" y="6894"/>
                  </a:cubicBezTo>
                  <a:cubicBezTo>
                    <a:pt x="11308" y="2480"/>
                    <a:pt x="17295" y="0"/>
                    <a:pt x="235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06854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180467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88326"/>
            <a:ext cx="13469188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Kebutuhan Fungsional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6493" y="2985292"/>
            <a:ext cx="5092424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terhubung dengan perangkat Myo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3829" y="4346186"/>
            <a:ext cx="6912036" cy="1289783"/>
            <a:chOff x="0" y="0"/>
            <a:chExt cx="1607941" cy="3000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7941" cy="300041"/>
            </a:xfrm>
            <a:custGeom>
              <a:avLst/>
              <a:gdLst/>
              <a:ahLst/>
              <a:cxnLst/>
              <a:rect r="r" b="b" t="t" l="l"/>
              <a:pathLst>
                <a:path h="300041" w="1607941">
                  <a:moveTo>
                    <a:pt x="23521" y="0"/>
                  </a:moveTo>
                  <a:lnTo>
                    <a:pt x="1584419" y="0"/>
                  </a:lnTo>
                  <a:cubicBezTo>
                    <a:pt x="1597410" y="0"/>
                    <a:pt x="1607941" y="10531"/>
                    <a:pt x="1607941" y="23521"/>
                  </a:cubicBezTo>
                  <a:lnTo>
                    <a:pt x="1607941" y="276520"/>
                  </a:lnTo>
                  <a:cubicBezTo>
                    <a:pt x="1607941" y="289510"/>
                    <a:pt x="1597410" y="300041"/>
                    <a:pt x="1584419" y="300041"/>
                  </a:cubicBezTo>
                  <a:lnTo>
                    <a:pt x="23521" y="300041"/>
                  </a:lnTo>
                  <a:cubicBezTo>
                    <a:pt x="10531" y="300041"/>
                    <a:pt x="0" y="289510"/>
                    <a:pt x="0" y="276520"/>
                  </a:cubicBezTo>
                  <a:lnTo>
                    <a:pt x="0" y="23521"/>
                  </a:lnTo>
                  <a:cubicBezTo>
                    <a:pt x="0" y="10531"/>
                    <a:pt x="10531" y="0"/>
                    <a:pt x="23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07941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3961" y="4822675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84883" y="4627500"/>
            <a:ext cx="5083941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memuat file slide presentasi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19597" y="5988394"/>
            <a:ext cx="6916268" cy="1289783"/>
            <a:chOff x="0" y="0"/>
            <a:chExt cx="1608925" cy="3000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08925" cy="300041"/>
            </a:xfrm>
            <a:custGeom>
              <a:avLst/>
              <a:gdLst/>
              <a:ahLst/>
              <a:cxnLst/>
              <a:rect r="r" b="b" t="t" l="l"/>
              <a:pathLst>
                <a:path h="300041" w="1608925">
                  <a:moveTo>
                    <a:pt x="23507" y="0"/>
                  </a:moveTo>
                  <a:lnTo>
                    <a:pt x="1585418" y="0"/>
                  </a:lnTo>
                  <a:cubicBezTo>
                    <a:pt x="1598400" y="0"/>
                    <a:pt x="1608925" y="10524"/>
                    <a:pt x="1608925" y="23507"/>
                  </a:cubicBezTo>
                  <a:lnTo>
                    <a:pt x="1608925" y="276534"/>
                  </a:lnTo>
                  <a:cubicBezTo>
                    <a:pt x="1608925" y="289517"/>
                    <a:pt x="1598400" y="300041"/>
                    <a:pt x="1585418" y="300041"/>
                  </a:cubicBezTo>
                  <a:lnTo>
                    <a:pt x="23507" y="300041"/>
                  </a:lnTo>
                  <a:cubicBezTo>
                    <a:pt x="10524" y="300041"/>
                    <a:pt x="0" y="289517"/>
                    <a:pt x="0" y="276534"/>
                  </a:cubicBezTo>
                  <a:lnTo>
                    <a:pt x="0" y="23507"/>
                  </a:lnTo>
                  <a:cubicBezTo>
                    <a:pt x="0" y="10524"/>
                    <a:pt x="10524" y="0"/>
                    <a:pt x="235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08925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19222" y="6464884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81607" y="6269709"/>
            <a:ext cx="5087054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melakukan navigasi halaman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14483" y="7630602"/>
            <a:ext cx="6916268" cy="1289783"/>
            <a:chOff x="0" y="0"/>
            <a:chExt cx="1608925" cy="30004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08925" cy="300041"/>
            </a:xfrm>
            <a:custGeom>
              <a:avLst/>
              <a:gdLst/>
              <a:ahLst/>
              <a:cxnLst/>
              <a:rect r="r" b="b" t="t" l="l"/>
              <a:pathLst>
                <a:path h="300041" w="1608925">
                  <a:moveTo>
                    <a:pt x="23507" y="0"/>
                  </a:moveTo>
                  <a:lnTo>
                    <a:pt x="1585418" y="0"/>
                  </a:lnTo>
                  <a:cubicBezTo>
                    <a:pt x="1598400" y="0"/>
                    <a:pt x="1608925" y="10524"/>
                    <a:pt x="1608925" y="23507"/>
                  </a:cubicBezTo>
                  <a:lnTo>
                    <a:pt x="1608925" y="276534"/>
                  </a:lnTo>
                  <a:cubicBezTo>
                    <a:pt x="1608925" y="289517"/>
                    <a:pt x="1598400" y="300041"/>
                    <a:pt x="1585418" y="300041"/>
                  </a:cubicBezTo>
                  <a:lnTo>
                    <a:pt x="23507" y="300041"/>
                  </a:lnTo>
                  <a:cubicBezTo>
                    <a:pt x="10524" y="300041"/>
                    <a:pt x="0" y="289517"/>
                    <a:pt x="0" y="276534"/>
                  </a:cubicBezTo>
                  <a:lnTo>
                    <a:pt x="0" y="23507"/>
                  </a:lnTo>
                  <a:cubicBezTo>
                    <a:pt x="0" y="10524"/>
                    <a:pt x="10524" y="0"/>
                    <a:pt x="235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608925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4483" y="8107092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76493" y="7911917"/>
            <a:ext cx="5087054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memasuki atau keluar dari mode layar penuh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154939" y="5988394"/>
            <a:ext cx="602639" cy="603514"/>
            <a:chOff x="0" y="0"/>
            <a:chExt cx="803519" cy="804685"/>
          </a:xfrm>
        </p:grpSpPr>
        <p:grpSp>
          <p:nvGrpSpPr>
            <p:cNvPr name="Group 26" id="2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154939" y="4346186"/>
            <a:ext cx="602639" cy="603514"/>
            <a:chOff x="0" y="0"/>
            <a:chExt cx="803519" cy="804685"/>
          </a:xfrm>
        </p:grpSpPr>
        <p:grpSp>
          <p:nvGrpSpPr>
            <p:cNvPr name="Group 31" id="3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154939" y="2703977"/>
            <a:ext cx="602639" cy="603514"/>
            <a:chOff x="0" y="0"/>
            <a:chExt cx="803519" cy="804685"/>
          </a:xfrm>
        </p:grpSpPr>
        <p:grpSp>
          <p:nvGrpSpPr>
            <p:cNvPr name="Group 36" id="3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T01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154939" y="6674663"/>
            <a:ext cx="602639" cy="603514"/>
            <a:chOff x="0" y="0"/>
            <a:chExt cx="803519" cy="804685"/>
          </a:xfrm>
        </p:grpSpPr>
        <p:grpSp>
          <p:nvGrpSpPr>
            <p:cNvPr name="Group 41" id="4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T04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154939" y="7630602"/>
            <a:ext cx="602639" cy="603514"/>
            <a:chOff x="0" y="0"/>
            <a:chExt cx="803519" cy="804685"/>
          </a:xfrm>
        </p:grpSpPr>
        <p:grpSp>
          <p:nvGrpSpPr>
            <p:cNvPr name="Group 46" id="4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154939" y="8316872"/>
            <a:ext cx="602639" cy="603514"/>
            <a:chOff x="0" y="0"/>
            <a:chExt cx="803519" cy="804685"/>
          </a:xfrm>
        </p:grpSpPr>
        <p:grpSp>
          <p:nvGrpSpPr>
            <p:cNvPr name="Group 51" id="5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T05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9530225" y="2703977"/>
            <a:ext cx="6908691" cy="1289783"/>
            <a:chOff x="0" y="0"/>
            <a:chExt cx="1607162" cy="30004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607162" cy="300041"/>
            </a:xfrm>
            <a:custGeom>
              <a:avLst/>
              <a:gdLst/>
              <a:ahLst/>
              <a:cxnLst/>
              <a:rect r="r" b="b" t="t" l="l"/>
              <a:pathLst>
                <a:path h="300041" w="1607162">
                  <a:moveTo>
                    <a:pt x="23533" y="0"/>
                  </a:moveTo>
                  <a:lnTo>
                    <a:pt x="1583630" y="0"/>
                  </a:lnTo>
                  <a:cubicBezTo>
                    <a:pt x="1596626" y="0"/>
                    <a:pt x="1607162" y="10536"/>
                    <a:pt x="1607162" y="23533"/>
                  </a:cubicBezTo>
                  <a:lnTo>
                    <a:pt x="1607162" y="276508"/>
                  </a:lnTo>
                  <a:cubicBezTo>
                    <a:pt x="1607162" y="289505"/>
                    <a:pt x="1596626" y="300041"/>
                    <a:pt x="1583630" y="300041"/>
                  </a:cubicBezTo>
                  <a:lnTo>
                    <a:pt x="23533" y="300041"/>
                  </a:lnTo>
                  <a:cubicBezTo>
                    <a:pt x="10536" y="300041"/>
                    <a:pt x="0" y="289505"/>
                    <a:pt x="0" y="276508"/>
                  </a:cubicBezTo>
                  <a:lnTo>
                    <a:pt x="0" y="23533"/>
                  </a:lnTo>
                  <a:cubicBezTo>
                    <a:pt x="0" y="10536"/>
                    <a:pt x="10536" y="0"/>
                    <a:pt x="235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607162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9530421" y="3180467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078515" y="2985292"/>
            <a:ext cx="5093403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mengaktifkan laser (pointer)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9525552" y="4346186"/>
            <a:ext cx="6913365" cy="1289783"/>
            <a:chOff x="0" y="0"/>
            <a:chExt cx="1608250" cy="30004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608250" cy="300041"/>
            </a:xfrm>
            <a:custGeom>
              <a:avLst/>
              <a:gdLst/>
              <a:ahLst/>
              <a:cxnLst/>
              <a:rect r="r" b="b" t="t" l="l"/>
              <a:pathLst>
                <a:path h="300041" w="1608250">
                  <a:moveTo>
                    <a:pt x="23517" y="0"/>
                  </a:moveTo>
                  <a:lnTo>
                    <a:pt x="1584733" y="0"/>
                  </a:lnTo>
                  <a:cubicBezTo>
                    <a:pt x="1597721" y="0"/>
                    <a:pt x="1608250" y="10529"/>
                    <a:pt x="1608250" y="23517"/>
                  </a:cubicBezTo>
                  <a:lnTo>
                    <a:pt x="1608250" y="276524"/>
                  </a:lnTo>
                  <a:cubicBezTo>
                    <a:pt x="1608250" y="289512"/>
                    <a:pt x="1597721" y="300041"/>
                    <a:pt x="1584733" y="300041"/>
                  </a:cubicBezTo>
                  <a:lnTo>
                    <a:pt x="23517" y="300041"/>
                  </a:lnTo>
                  <a:cubicBezTo>
                    <a:pt x="10529" y="300041"/>
                    <a:pt x="0" y="289512"/>
                    <a:pt x="0" y="276524"/>
                  </a:cubicBezTo>
                  <a:lnTo>
                    <a:pt x="0" y="23517"/>
                  </a:lnTo>
                  <a:cubicBezTo>
                    <a:pt x="0" y="10529"/>
                    <a:pt x="10529" y="0"/>
                    <a:pt x="235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1608250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9525683" y="4822675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F06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086906" y="4627500"/>
            <a:ext cx="5084918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melakukan mouse (left) click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9521319" y="5988394"/>
            <a:ext cx="6917598" cy="1289783"/>
            <a:chOff x="0" y="0"/>
            <a:chExt cx="1609234" cy="30004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609234" cy="300041"/>
            </a:xfrm>
            <a:custGeom>
              <a:avLst/>
              <a:gdLst/>
              <a:ahLst/>
              <a:cxnLst/>
              <a:rect r="r" b="b" t="t" l="l"/>
              <a:pathLst>
                <a:path h="300041" w="1609234">
                  <a:moveTo>
                    <a:pt x="23502" y="0"/>
                  </a:moveTo>
                  <a:lnTo>
                    <a:pt x="1585732" y="0"/>
                  </a:lnTo>
                  <a:cubicBezTo>
                    <a:pt x="1591965" y="0"/>
                    <a:pt x="1597943" y="2476"/>
                    <a:pt x="1602351" y="6884"/>
                  </a:cubicBezTo>
                  <a:cubicBezTo>
                    <a:pt x="1606758" y="11291"/>
                    <a:pt x="1609234" y="17269"/>
                    <a:pt x="1609234" y="23502"/>
                  </a:cubicBezTo>
                  <a:lnTo>
                    <a:pt x="1609234" y="276539"/>
                  </a:lnTo>
                  <a:cubicBezTo>
                    <a:pt x="1609234" y="289519"/>
                    <a:pt x="1598712" y="300041"/>
                    <a:pt x="1585732" y="300041"/>
                  </a:cubicBezTo>
                  <a:lnTo>
                    <a:pt x="23502" y="300041"/>
                  </a:lnTo>
                  <a:cubicBezTo>
                    <a:pt x="10522" y="300041"/>
                    <a:pt x="0" y="289519"/>
                    <a:pt x="0" y="276539"/>
                  </a:cubicBezTo>
                  <a:lnTo>
                    <a:pt x="0" y="23502"/>
                  </a:lnTo>
                  <a:cubicBezTo>
                    <a:pt x="0" y="10522"/>
                    <a:pt x="10522" y="0"/>
                    <a:pt x="235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1609234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9520944" y="6464884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F07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083630" y="6269709"/>
            <a:ext cx="5088032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mengatur volume suara perangkat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9516205" y="7630602"/>
            <a:ext cx="6917598" cy="1289783"/>
            <a:chOff x="0" y="0"/>
            <a:chExt cx="1609234" cy="30004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609234" cy="300041"/>
            </a:xfrm>
            <a:custGeom>
              <a:avLst/>
              <a:gdLst/>
              <a:ahLst/>
              <a:cxnLst/>
              <a:rect r="r" b="b" t="t" l="l"/>
              <a:pathLst>
                <a:path h="300041" w="1609234">
                  <a:moveTo>
                    <a:pt x="23502" y="0"/>
                  </a:moveTo>
                  <a:lnTo>
                    <a:pt x="1585732" y="0"/>
                  </a:lnTo>
                  <a:cubicBezTo>
                    <a:pt x="1591965" y="0"/>
                    <a:pt x="1597943" y="2476"/>
                    <a:pt x="1602351" y="6884"/>
                  </a:cubicBezTo>
                  <a:cubicBezTo>
                    <a:pt x="1606758" y="11291"/>
                    <a:pt x="1609234" y="17269"/>
                    <a:pt x="1609234" y="23502"/>
                  </a:cubicBezTo>
                  <a:lnTo>
                    <a:pt x="1609234" y="276539"/>
                  </a:lnTo>
                  <a:cubicBezTo>
                    <a:pt x="1609234" y="289519"/>
                    <a:pt x="1598712" y="300041"/>
                    <a:pt x="1585732" y="300041"/>
                  </a:cubicBezTo>
                  <a:lnTo>
                    <a:pt x="23502" y="300041"/>
                  </a:lnTo>
                  <a:cubicBezTo>
                    <a:pt x="10522" y="300041"/>
                    <a:pt x="0" y="289519"/>
                    <a:pt x="0" y="276539"/>
                  </a:cubicBezTo>
                  <a:lnTo>
                    <a:pt x="0" y="23502"/>
                  </a:lnTo>
                  <a:cubicBezTo>
                    <a:pt x="0" y="10522"/>
                    <a:pt x="10522" y="0"/>
                    <a:pt x="235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1609234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9516205" y="8107092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F08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078515" y="7911917"/>
            <a:ext cx="5088032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mengatur pengingat (timer)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16656661" y="7630602"/>
            <a:ext cx="602639" cy="603514"/>
            <a:chOff x="0" y="0"/>
            <a:chExt cx="803519" cy="804685"/>
          </a:xfrm>
        </p:grpSpPr>
        <p:grpSp>
          <p:nvGrpSpPr>
            <p:cNvPr name="Group 76" id="7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6656661" y="8316872"/>
            <a:ext cx="602639" cy="603514"/>
            <a:chOff x="0" y="0"/>
            <a:chExt cx="803519" cy="804685"/>
          </a:xfrm>
        </p:grpSpPr>
        <p:grpSp>
          <p:nvGrpSpPr>
            <p:cNvPr name="Group 81" id="8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4" id="8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T09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6659573" y="5988394"/>
            <a:ext cx="602639" cy="603514"/>
            <a:chOff x="0" y="0"/>
            <a:chExt cx="803519" cy="804685"/>
          </a:xfrm>
        </p:grpSpPr>
        <p:grpSp>
          <p:nvGrpSpPr>
            <p:cNvPr name="Group 86" id="8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9" id="8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6659573" y="6674663"/>
            <a:ext cx="602639" cy="603514"/>
            <a:chOff x="0" y="0"/>
            <a:chExt cx="803519" cy="804685"/>
          </a:xfrm>
        </p:grpSpPr>
        <p:grpSp>
          <p:nvGrpSpPr>
            <p:cNvPr name="Group 91" id="9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94" id="9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T08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6662486" y="4346186"/>
            <a:ext cx="602639" cy="603514"/>
            <a:chOff x="0" y="0"/>
            <a:chExt cx="803519" cy="804685"/>
          </a:xfrm>
        </p:grpSpPr>
        <p:grpSp>
          <p:nvGrpSpPr>
            <p:cNvPr name="Group 96" id="9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99" id="9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16662486" y="5032455"/>
            <a:ext cx="602639" cy="603514"/>
            <a:chOff x="0" y="0"/>
            <a:chExt cx="803519" cy="804685"/>
          </a:xfrm>
        </p:grpSpPr>
        <p:grpSp>
          <p:nvGrpSpPr>
            <p:cNvPr name="Group 101" id="10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04" id="10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T07</a:t>
              </a: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16665398" y="2703977"/>
            <a:ext cx="602639" cy="603514"/>
            <a:chOff x="0" y="0"/>
            <a:chExt cx="803519" cy="804685"/>
          </a:xfrm>
        </p:grpSpPr>
        <p:grpSp>
          <p:nvGrpSpPr>
            <p:cNvPr name="Group 106" id="10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09" id="10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16665398" y="3390247"/>
            <a:ext cx="602639" cy="603514"/>
            <a:chOff x="0" y="0"/>
            <a:chExt cx="803519" cy="804685"/>
          </a:xfrm>
        </p:grpSpPr>
        <p:grpSp>
          <p:nvGrpSpPr>
            <p:cNvPr name="Group 111" id="11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14" id="11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T06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-10800000">
            <a:off x="8154939" y="3390247"/>
            <a:ext cx="602639" cy="603514"/>
            <a:chOff x="0" y="0"/>
            <a:chExt cx="811622" cy="81280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811622" cy="812800"/>
            </a:xfrm>
            <a:custGeom>
              <a:avLst/>
              <a:gdLst/>
              <a:ahLst/>
              <a:cxnLst/>
              <a:rect r="r" b="b" t="t" l="l"/>
              <a:pathLst>
                <a:path h="812800" w="811622">
                  <a:moveTo>
                    <a:pt x="405811" y="0"/>
                  </a:moveTo>
                  <a:cubicBezTo>
                    <a:pt x="181688" y="0"/>
                    <a:pt x="0" y="181951"/>
                    <a:pt x="0" y="406400"/>
                  </a:cubicBezTo>
                  <a:cubicBezTo>
                    <a:pt x="0" y="630849"/>
                    <a:pt x="181688" y="812800"/>
                    <a:pt x="405811" y="812800"/>
                  </a:cubicBezTo>
                  <a:cubicBezTo>
                    <a:pt x="629934" y="812800"/>
                    <a:pt x="811622" y="630849"/>
                    <a:pt x="811622" y="406400"/>
                  </a:cubicBezTo>
                  <a:cubicBezTo>
                    <a:pt x="811622" y="181951"/>
                    <a:pt x="629934" y="0"/>
                    <a:pt x="405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89CBD1">
                      <a:alpha val="100000"/>
                    </a:srgbClr>
                  </a:gs>
                  <a:gs pos="100000">
                    <a:srgbClr val="25344D">
                      <a:alpha val="100000"/>
                    </a:srgbClr>
                  </a:gs>
                </a:gsLst>
                <a:lin ang="0"/>
              </a:gradFill>
              <a:prstDash val="sysDot"/>
              <a:miter/>
            </a:ln>
          </p:spPr>
        </p:sp>
        <p:sp>
          <p:nvSpPr>
            <p:cNvPr name="TextBox 117" id="117"/>
            <p:cNvSpPr txBox="true"/>
            <p:nvPr/>
          </p:nvSpPr>
          <p:spPr>
            <a:xfrm>
              <a:off x="76090" y="38100"/>
              <a:ext cx="659443" cy="698500"/>
            </a:xfrm>
            <a:prstGeom prst="rect">
              <a:avLst/>
            </a:prstGeom>
          </p:spPr>
          <p:txBody>
            <a:bodyPr anchor="ctr" rtlCol="false" tIns="40889" lIns="40889" bIns="40889" rIns="4088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8" id="118"/>
          <p:cNvGrpSpPr/>
          <p:nvPr/>
        </p:nvGrpSpPr>
        <p:grpSpPr>
          <a:xfrm rot="-10800000">
            <a:off x="8154939" y="5035424"/>
            <a:ext cx="602639" cy="603514"/>
            <a:chOff x="0" y="0"/>
            <a:chExt cx="811622" cy="812800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811622" cy="812800"/>
            </a:xfrm>
            <a:custGeom>
              <a:avLst/>
              <a:gdLst/>
              <a:ahLst/>
              <a:cxnLst/>
              <a:rect r="r" b="b" t="t" l="l"/>
              <a:pathLst>
                <a:path h="812800" w="811622">
                  <a:moveTo>
                    <a:pt x="405811" y="0"/>
                  </a:moveTo>
                  <a:cubicBezTo>
                    <a:pt x="181688" y="0"/>
                    <a:pt x="0" y="181951"/>
                    <a:pt x="0" y="406400"/>
                  </a:cubicBezTo>
                  <a:cubicBezTo>
                    <a:pt x="0" y="630849"/>
                    <a:pt x="181688" y="812800"/>
                    <a:pt x="405811" y="812800"/>
                  </a:cubicBezTo>
                  <a:cubicBezTo>
                    <a:pt x="629934" y="812800"/>
                    <a:pt x="811622" y="630849"/>
                    <a:pt x="811622" y="406400"/>
                  </a:cubicBezTo>
                  <a:cubicBezTo>
                    <a:pt x="811622" y="181951"/>
                    <a:pt x="629934" y="0"/>
                    <a:pt x="405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89CBD1">
                      <a:alpha val="100000"/>
                    </a:srgbClr>
                  </a:gs>
                  <a:gs pos="100000">
                    <a:srgbClr val="25344D">
                      <a:alpha val="100000"/>
                    </a:srgbClr>
                  </a:gs>
                </a:gsLst>
                <a:lin ang="0"/>
              </a:gradFill>
              <a:prstDash val="sysDot"/>
              <a:miter/>
            </a:ln>
          </p:spPr>
        </p:sp>
        <p:sp>
          <p:nvSpPr>
            <p:cNvPr name="TextBox 120" id="120"/>
            <p:cNvSpPr txBox="true"/>
            <p:nvPr/>
          </p:nvSpPr>
          <p:spPr>
            <a:xfrm>
              <a:off x="76090" y="38100"/>
              <a:ext cx="659443" cy="698500"/>
            </a:xfrm>
            <a:prstGeom prst="rect">
              <a:avLst/>
            </a:prstGeom>
          </p:spPr>
          <p:txBody>
            <a:bodyPr anchor="ctr" rtlCol="false" tIns="40889" lIns="40889" bIns="40889" rIns="40889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0296" y="1995924"/>
            <a:ext cx="14155566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Spesifikasi Desain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0296" y="3766283"/>
            <a:ext cx="13122811" cy="186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3743"/>
              </a:lnSpc>
              <a:buFont typeface="Arial"/>
              <a:buChar char="•"/>
            </a:pPr>
            <a:r>
              <a:rPr lang="en-US" sz="3199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Aplikasi berbasis web (desktop)</a:t>
            </a:r>
          </a:p>
          <a:p>
            <a:pPr algn="l" marL="690877" indent="-345439" lvl="1">
              <a:lnSpc>
                <a:spcPts val="3743"/>
              </a:lnSpc>
              <a:buFont typeface="Arial"/>
              <a:buChar char="•"/>
            </a:pPr>
            <a:r>
              <a:rPr lang="en-US" sz="3199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Frontend framework: React JS</a:t>
            </a:r>
          </a:p>
          <a:p>
            <a:pPr algn="l" marL="690877" indent="-345439" lvl="1">
              <a:lnSpc>
                <a:spcPts val="3743"/>
              </a:lnSpc>
              <a:buFont typeface="Arial"/>
              <a:buChar char="•"/>
            </a:pPr>
            <a:r>
              <a:rPr lang="en-US" sz="3199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WebSocket untuk komunikasi dengan perangkat Myo</a:t>
            </a:r>
          </a:p>
          <a:p>
            <a:pPr algn="l" marL="690877" indent="-345439" lvl="1">
              <a:lnSpc>
                <a:spcPts val="3743"/>
              </a:lnSpc>
              <a:buFont typeface="Arial"/>
              <a:buChar char="•"/>
            </a:pPr>
            <a:r>
              <a:rPr lang="en-US" sz="3199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Caching dengan LocalStorage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24035" y="-6764602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5" y="0"/>
                </a:lnTo>
                <a:lnTo>
                  <a:pt x="10179415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666978" y="6734123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4215" y="0"/>
            <a:ext cx="10523785" cy="10287000"/>
          </a:xfrm>
          <a:custGeom>
            <a:avLst/>
            <a:gdLst/>
            <a:ahLst/>
            <a:cxnLst/>
            <a:rect r="r" b="b" t="t" l="l"/>
            <a:pathLst>
              <a:path h="10287000" w="10523785">
                <a:moveTo>
                  <a:pt x="0" y="0"/>
                </a:moveTo>
                <a:lnTo>
                  <a:pt x="10523785" y="0"/>
                </a:lnTo>
                <a:lnTo>
                  <a:pt x="105237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5468110" cy="274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State transition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7467" y="2166859"/>
            <a:ext cx="11113066" cy="7904168"/>
          </a:xfrm>
          <a:custGeom>
            <a:avLst/>
            <a:gdLst/>
            <a:ahLst/>
            <a:cxnLst/>
            <a:rect r="r" b="b" t="t" l="l"/>
            <a:pathLst>
              <a:path h="7904168" w="11113066">
                <a:moveTo>
                  <a:pt x="0" y="0"/>
                </a:moveTo>
                <a:lnTo>
                  <a:pt x="11113066" y="0"/>
                </a:lnTo>
                <a:lnTo>
                  <a:pt x="11113066" y="7904169"/>
                </a:lnTo>
                <a:lnTo>
                  <a:pt x="0" y="7904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5334855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Halaman landing (first time user)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1969" y="2178173"/>
            <a:ext cx="11026420" cy="7842541"/>
          </a:xfrm>
          <a:custGeom>
            <a:avLst/>
            <a:gdLst/>
            <a:ahLst/>
            <a:cxnLst/>
            <a:rect r="r" b="b" t="t" l="l"/>
            <a:pathLst>
              <a:path h="7842541" w="11026420">
                <a:moveTo>
                  <a:pt x="0" y="0"/>
                </a:moveTo>
                <a:lnTo>
                  <a:pt x="11026420" y="0"/>
                </a:lnTo>
                <a:lnTo>
                  <a:pt x="11026420" y="7842541"/>
                </a:lnTo>
                <a:lnTo>
                  <a:pt x="0" y="7842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5532959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Halaman landing (dengan history)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2258" y="2215614"/>
            <a:ext cx="10923485" cy="7769328"/>
          </a:xfrm>
          <a:custGeom>
            <a:avLst/>
            <a:gdLst/>
            <a:ahLst/>
            <a:cxnLst/>
            <a:rect r="r" b="b" t="t" l="l"/>
            <a:pathLst>
              <a:path h="7769328" w="10923485">
                <a:moveTo>
                  <a:pt x="0" y="0"/>
                </a:moveTo>
                <a:lnTo>
                  <a:pt x="10923484" y="0"/>
                </a:lnTo>
                <a:lnTo>
                  <a:pt x="10923484" y="7769328"/>
                </a:lnTo>
                <a:lnTo>
                  <a:pt x="0" y="7769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3469188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Halaman utama (viewer)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7247" y="2142482"/>
            <a:ext cx="11073507" cy="7876032"/>
          </a:xfrm>
          <a:custGeom>
            <a:avLst/>
            <a:gdLst/>
            <a:ahLst/>
            <a:cxnLst/>
            <a:rect r="r" b="b" t="t" l="l"/>
            <a:pathLst>
              <a:path h="7876032" w="11073507">
                <a:moveTo>
                  <a:pt x="0" y="0"/>
                </a:moveTo>
                <a:lnTo>
                  <a:pt x="11073506" y="0"/>
                </a:lnTo>
                <a:lnTo>
                  <a:pt x="11073506" y="7876032"/>
                </a:lnTo>
                <a:lnTo>
                  <a:pt x="0" y="787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3469188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Halaman utama (viewer)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0877" y="2142482"/>
            <a:ext cx="11006246" cy="7828192"/>
          </a:xfrm>
          <a:custGeom>
            <a:avLst/>
            <a:gdLst/>
            <a:ahLst/>
            <a:cxnLst/>
            <a:rect r="r" b="b" t="t" l="l"/>
            <a:pathLst>
              <a:path h="7828192" w="11006246">
                <a:moveTo>
                  <a:pt x="0" y="0"/>
                </a:moveTo>
                <a:lnTo>
                  <a:pt x="11006246" y="0"/>
                </a:lnTo>
                <a:lnTo>
                  <a:pt x="11006246" y="7828193"/>
                </a:lnTo>
                <a:lnTo>
                  <a:pt x="0" y="782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3469188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Halaman presentasi (fullscreen)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1701" y="2142482"/>
            <a:ext cx="11024599" cy="7841246"/>
          </a:xfrm>
          <a:custGeom>
            <a:avLst/>
            <a:gdLst/>
            <a:ahLst/>
            <a:cxnLst/>
            <a:rect r="r" b="b" t="t" l="l"/>
            <a:pathLst>
              <a:path h="7841246" w="11024599">
                <a:moveTo>
                  <a:pt x="0" y="0"/>
                </a:moveTo>
                <a:lnTo>
                  <a:pt x="11024598" y="0"/>
                </a:lnTo>
                <a:lnTo>
                  <a:pt x="11024598" y="7841246"/>
                </a:lnTo>
                <a:lnTo>
                  <a:pt x="0" y="784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Halaman presentasi (presenter mode)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13887" y="629015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5" y="0"/>
                </a:lnTo>
                <a:lnTo>
                  <a:pt x="10179415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21284" y="-400689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501" y="2703977"/>
            <a:ext cx="6907363" cy="1289783"/>
            <a:chOff x="0" y="0"/>
            <a:chExt cx="1606854" cy="300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6854" cy="300041"/>
            </a:xfrm>
            <a:custGeom>
              <a:avLst/>
              <a:gdLst/>
              <a:ahLst/>
              <a:cxnLst/>
              <a:rect r="r" b="b" t="t" l="l"/>
              <a:pathLst>
                <a:path h="300041" w="1606854">
                  <a:moveTo>
                    <a:pt x="23537" y="0"/>
                  </a:moveTo>
                  <a:lnTo>
                    <a:pt x="1583316" y="0"/>
                  </a:lnTo>
                  <a:cubicBezTo>
                    <a:pt x="1589559" y="0"/>
                    <a:pt x="1595546" y="2480"/>
                    <a:pt x="1599960" y="6894"/>
                  </a:cubicBezTo>
                  <a:cubicBezTo>
                    <a:pt x="1604374" y="11308"/>
                    <a:pt x="1606854" y="17295"/>
                    <a:pt x="1606854" y="23537"/>
                  </a:cubicBezTo>
                  <a:lnTo>
                    <a:pt x="1606854" y="276504"/>
                  </a:lnTo>
                  <a:cubicBezTo>
                    <a:pt x="1606854" y="282746"/>
                    <a:pt x="1604374" y="288733"/>
                    <a:pt x="1599960" y="293147"/>
                  </a:cubicBezTo>
                  <a:cubicBezTo>
                    <a:pt x="1595546" y="297561"/>
                    <a:pt x="1589559" y="300041"/>
                    <a:pt x="1583316" y="300041"/>
                  </a:cubicBezTo>
                  <a:lnTo>
                    <a:pt x="23537" y="300041"/>
                  </a:lnTo>
                  <a:cubicBezTo>
                    <a:pt x="17295" y="300041"/>
                    <a:pt x="11308" y="297561"/>
                    <a:pt x="6894" y="293147"/>
                  </a:cubicBezTo>
                  <a:cubicBezTo>
                    <a:pt x="2480" y="288733"/>
                    <a:pt x="0" y="282746"/>
                    <a:pt x="0" y="276504"/>
                  </a:cubicBezTo>
                  <a:lnTo>
                    <a:pt x="0" y="23537"/>
                  </a:lnTo>
                  <a:cubicBezTo>
                    <a:pt x="0" y="17295"/>
                    <a:pt x="2480" y="11308"/>
                    <a:pt x="6894" y="6894"/>
                  </a:cubicBezTo>
                  <a:cubicBezTo>
                    <a:pt x="11308" y="2480"/>
                    <a:pt x="17295" y="0"/>
                    <a:pt x="235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06854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180467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88326"/>
            <a:ext cx="13469188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Kebutuhan Fungsional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6493" y="2985292"/>
            <a:ext cx="5092424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terhubung dengan perangkat Myo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3829" y="4346186"/>
            <a:ext cx="6912036" cy="1289783"/>
            <a:chOff x="0" y="0"/>
            <a:chExt cx="1607941" cy="3000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7941" cy="300041"/>
            </a:xfrm>
            <a:custGeom>
              <a:avLst/>
              <a:gdLst/>
              <a:ahLst/>
              <a:cxnLst/>
              <a:rect r="r" b="b" t="t" l="l"/>
              <a:pathLst>
                <a:path h="300041" w="1607941">
                  <a:moveTo>
                    <a:pt x="23521" y="0"/>
                  </a:moveTo>
                  <a:lnTo>
                    <a:pt x="1584419" y="0"/>
                  </a:lnTo>
                  <a:cubicBezTo>
                    <a:pt x="1597410" y="0"/>
                    <a:pt x="1607941" y="10531"/>
                    <a:pt x="1607941" y="23521"/>
                  </a:cubicBezTo>
                  <a:lnTo>
                    <a:pt x="1607941" y="276520"/>
                  </a:lnTo>
                  <a:cubicBezTo>
                    <a:pt x="1607941" y="289510"/>
                    <a:pt x="1597410" y="300041"/>
                    <a:pt x="1584419" y="300041"/>
                  </a:cubicBezTo>
                  <a:lnTo>
                    <a:pt x="23521" y="300041"/>
                  </a:lnTo>
                  <a:cubicBezTo>
                    <a:pt x="10531" y="300041"/>
                    <a:pt x="0" y="289510"/>
                    <a:pt x="0" y="276520"/>
                  </a:cubicBezTo>
                  <a:lnTo>
                    <a:pt x="0" y="23521"/>
                  </a:lnTo>
                  <a:cubicBezTo>
                    <a:pt x="0" y="10531"/>
                    <a:pt x="10531" y="0"/>
                    <a:pt x="23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07941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3961" y="4822675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84883" y="4627500"/>
            <a:ext cx="5083941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memuat file slide presentasi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19597" y="5988394"/>
            <a:ext cx="6916268" cy="1289783"/>
            <a:chOff x="0" y="0"/>
            <a:chExt cx="1608925" cy="3000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08925" cy="300041"/>
            </a:xfrm>
            <a:custGeom>
              <a:avLst/>
              <a:gdLst/>
              <a:ahLst/>
              <a:cxnLst/>
              <a:rect r="r" b="b" t="t" l="l"/>
              <a:pathLst>
                <a:path h="300041" w="1608925">
                  <a:moveTo>
                    <a:pt x="23507" y="0"/>
                  </a:moveTo>
                  <a:lnTo>
                    <a:pt x="1585418" y="0"/>
                  </a:lnTo>
                  <a:cubicBezTo>
                    <a:pt x="1598400" y="0"/>
                    <a:pt x="1608925" y="10524"/>
                    <a:pt x="1608925" y="23507"/>
                  </a:cubicBezTo>
                  <a:lnTo>
                    <a:pt x="1608925" y="276534"/>
                  </a:lnTo>
                  <a:cubicBezTo>
                    <a:pt x="1608925" y="289517"/>
                    <a:pt x="1598400" y="300041"/>
                    <a:pt x="1585418" y="300041"/>
                  </a:cubicBezTo>
                  <a:lnTo>
                    <a:pt x="23507" y="300041"/>
                  </a:lnTo>
                  <a:cubicBezTo>
                    <a:pt x="10524" y="300041"/>
                    <a:pt x="0" y="289517"/>
                    <a:pt x="0" y="276534"/>
                  </a:cubicBezTo>
                  <a:lnTo>
                    <a:pt x="0" y="23507"/>
                  </a:lnTo>
                  <a:cubicBezTo>
                    <a:pt x="0" y="10524"/>
                    <a:pt x="10524" y="0"/>
                    <a:pt x="235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08925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19222" y="6464884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81607" y="6269709"/>
            <a:ext cx="5087054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melakukan navigasi halaman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14483" y="7630602"/>
            <a:ext cx="6916268" cy="1289783"/>
            <a:chOff x="0" y="0"/>
            <a:chExt cx="1608925" cy="30004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08925" cy="300041"/>
            </a:xfrm>
            <a:custGeom>
              <a:avLst/>
              <a:gdLst/>
              <a:ahLst/>
              <a:cxnLst/>
              <a:rect r="r" b="b" t="t" l="l"/>
              <a:pathLst>
                <a:path h="300041" w="1608925">
                  <a:moveTo>
                    <a:pt x="23507" y="0"/>
                  </a:moveTo>
                  <a:lnTo>
                    <a:pt x="1585418" y="0"/>
                  </a:lnTo>
                  <a:cubicBezTo>
                    <a:pt x="1598400" y="0"/>
                    <a:pt x="1608925" y="10524"/>
                    <a:pt x="1608925" y="23507"/>
                  </a:cubicBezTo>
                  <a:lnTo>
                    <a:pt x="1608925" y="276534"/>
                  </a:lnTo>
                  <a:cubicBezTo>
                    <a:pt x="1608925" y="289517"/>
                    <a:pt x="1598400" y="300041"/>
                    <a:pt x="1585418" y="300041"/>
                  </a:cubicBezTo>
                  <a:lnTo>
                    <a:pt x="23507" y="300041"/>
                  </a:lnTo>
                  <a:cubicBezTo>
                    <a:pt x="10524" y="300041"/>
                    <a:pt x="0" y="289517"/>
                    <a:pt x="0" y="276534"/>
                  </a:cubicBezTo>
                  <a:lnTo>
                    <a:pt x="0" y="23507"/>
                  </a:lnTo>
                  <a:cubicBezTo>
                    <a:pt x="0" y="10524"/>
                    <a:pt x="10524" y="0"/>
                    <a:pt x="235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608925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4483" y="8107092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76493" y="7911917"/>
            <a:ext cx="5087054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memasuki atau keluar dari mode layar penuh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154939" y="5988394"/>
            <a:ext cx="602639" cy="603514"/>
            <a:chOff x="0" y="0"/>
            <a:chExt cx="803519" cy="804685"/>
          </a:xfrm>
        </p:grpSpPr>
        <p:grpSp>
          <p:nvGrpSpPr>
            <p:cNvPr name="Group 26" id="2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154939" y="4346186"/>
            <a:ext cx="602639" cy="603514"/>
            <a:chOff x="0" y="0"/>
            <a:chExt cx="803519" cy="804685"/>
          </a:xfrm>
        </p:grpSpPr>
        <p:grpSp>
          <p:nvGrpSpPr>
            <p:cNvPr name="Group 31" id="3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154939" y="2703977"/>
            <a:ext cx="602639" cy="603514"/>
            <a:chOff x="0" y="0"/>
            <a:chExt cx="803519" cy="804685"/>
          </a:xfrm>
        </p:grpSpPr>
        <p:grpSp>
          <p:nvGrpSpPr>
            <p:cNvPr name="Group 36" id="3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T01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154939" y="6674663"/>
            <a:ext cx="602639" cy="603514"/>
            <a:chOff x="0" y="0"/>
            <a:chExt cx="803519" cy="804685"/>
          </a:xfrm>
        </p:grpSpPr>
        <p:grpSp>
          <p:nvGrpSpPr>
            <p:cNvPr name="Group 41" id="4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T04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154939" y="7630602"/>
            <a:ext cx="602639" cy="603514"/>
            <a:chOff x="0" y="0"/>
            <a:chExt cx="803519" cy="804685"/>
          </a:xfrm>
        </p:grpSpPr>
        <p:grpSp>
          <p:nvGrpSpPr>
            <p:cNvPr name="Group 46" id="4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154939" y="8316872"/>
            <a:ext cx="602639" cy="603514"/>
            <a:chOff x="0" y="0"/>
            <a:chExt cx="803519" cy="804685"/>
          </a:xfrm>
        </p:grpSpPr>
        <p:grpSp>
          <p:nvGrpSpPr>
            <p:cNvPr name="Group 51" id="5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T05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9530225" y="2703977"/>
            <a:ext cx="6908691" cy="1289783"/>
            <a:chOff x="0" y="0"/>
            <a:chExt cx="1607162" cy="30004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607162" cy="300041"/>
            </a:xfrm>
            <a:custGeom>
              <a:avLst/>
              <a:gdLst/>
              <a:ahLst/>
              <a:cxnLst/>
              <a:rect r="r" b="b" t="t" l="l"/>
              <a:pathLst>
                <a:path h="300041" w="1607162">
                  <a:moveTo>
                    <a:pt x="23533" y="0"/>
                  </a:moveTo>
                  <a:lnTo>
                    <a:pt x="1583630" y="0"/>
                  </a:lnTo>
                  <a:cubicBezTo>
                    <a:pt x="1596626" y="0"/>
                    <a:pt x="1607162" y="10536"/>
                    <a:pt x="1607162" y="23533"/>
                  </a:cubicBezTo>
                  <a:lnTo>
                    <a:pt x="1607162" y="276508"/>
                  </a:lnTo>
                  <a:cubicBezTo>
                    <a:pt x="1607162" y="289505"/>
                    <a:pt x="1596626" y="300041"/>
                    <a:pt x="1583630" y="300041"/>
                  </a:cubicBezTo>
                  <a:lnTo>
                    <a:pt x="23533" y="300041"/>
                  </a:lnTo>
                  <a:cubicBezTo>
                    <a:pt x="10536" y="300041"/>
                    <a:pt x="0" y="289505"/>
                    <a:pt x="0" y="276508"/>
                  </a:cubicBezTo>
                  <a:lnTo>
                    <a:pt x="0" y="23533"/>
                  </a:lnTo>
                  <a:cubicBezTo>
                    <a:pt x="0" y="10536"/>
                    <a:pt x="10536" y="0"/>
                    <a:pt x="235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607162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9530421" y="3180467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078515" y="2985292"/>
            <a:ext cx="5093403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mengaktifkan laser (pointer)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9525552" y="4346186"/>
            <a:ext cx="6913365" cy="1289783"/>
            <a:chOff x="0" y="0"/>
            <a:chExt cx="1608250" cy="30004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608250" cy="300041"/>
            </a:xfrm>
            <a:custGeom>
              <a:avLst/>
              <a:gdLst/>
              <a:ahLst/>
              <a:cxnLst/>
              <a:rect r="r" b="b" t="t" l="l"/>
              <a:pathLst>
                <a:path h="300041" w="1608250">
                  <a:moveTo>
                    <a:pt x="23517" y="0"/>
                  </a:moveTo>
                  <a:lnTo>
                    <a:pt x="1584733" y="0"/>
                  </a:lnTo>
                  <a:cubicBezTo>
                    <a:pt x="1597721" y="0"/>
                    <a:pt x="1608250" y="10529"/>
                    <a:pt x="1608250" y="23517"/>
                  </a:cubicBezTo>
                  <a:lnTo>
                    <a:pt x="1608250" y="276524"/>
                  </a:lnTo>
                  <a:cubicBezTo>
                    <a:pt x="1608250" y="289512"/>
                    <a:pt x="1597721" y="300041"/>
                    <a:pt x="1584733" y="300041"/>
                  </a:cubicBezTo>
                  <a:lnTo>
                    <a:pt x="23517" y="300041"/>
                  </a:lnTo>
                  <a:cubicBezTo>
                    <a:pt x="10529" y="300041"/>
                    <a:pt x="0" y="289512"/>
                    <a:pt x="0" y="276524"/>
                  </a:cubicBezTo>
                  <a:lnTo>
                    <a:pt x="0" y="23517"/>
                  </a:lnTo>
                  <a:cubicBezTo>
                    <a:pt x="0" y="10529"/>
                    <a:pt x="10529" y="0"/>
                    <a:pt x="235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1608250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9525683" y="4822675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F06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086906" y="4627500"/>
            <a:ext cx="5084918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melakukan mouse (left) click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9521319" y="5988394"/>
            <a:ext cx="6917598" cy="1289783"/>
            <a:chOff x="0" y="0"/>
            <a:chExt cx="1609234" cy="30004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609234" cy="300041"/>
            </a:xfrm>
            <a:custGeom>
              <a:avLst/>
              <a:gdLst/>
              <a:ahLst/>
              <a:cxnLst/>
              <a:rect r="r" b="b" t="t" l="l"/>
              <a:pathLst>
                <a:path h="300041" w="1609234">
                  <a:moveTo>
                    <a:pt x="23502" y="0"/>
                  </a:moveTo>
                  <a:lnTo>
                    <a:pt x="1585732" y="0"/>
                  </a:lnTo>
                  <a:cubicBezTo>
                    <a:pt x="1591965" y="0"/>
                    <a:pt x="1597943" y="2476"/>
                    <a:pt x="1602351" y="6884"/>
                  </a:cubicBezTo>
                  <a:cubicBezTo>
                    <a:pt x="1606758" y="11291"/>
                    <a:pt x="1609234" y="17269"/>
                    <a:pt x="1609234" y="23502"/>
                  </a:cubicBezTo>
                  <a:lnTo>
                    <a:pt x="1609234" y="276539"/>
                  </a:lnTo>
                  <a:cubicBezTo>
                    <a:pt x="1609234" y="289519"/>
                    <a:pt x="1598712" y="300041"/>
                    <a:pt x="1585732" y="300041"/>
                  </a:cubicBezTo>
                  <a:lnTo>
                    <a:pt x="23502" y="300041"/>
                  </a:lnTo>
                  <a:cubicBezTo>
                    <a:pt x="10522" y="300041"/>
                    <a:pt x="0" y="289519"/>
                    <a:pt x="0" y="276539"/>
                  </a:cubicBezTo>
                  <a:lnTo>
                    <a:pt x="0" y="23502"/>
                  </a:lnTo>
                  <a:cubicBezTo>
                    <a:pt x="0" y="10522"/>
                    <a:pt x="10522" y="0"/>
                    <a:pt x="235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1609234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9520944" y="6464884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F07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083630" y="6269709"/>
            <a:ext cx="5088032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mengatur volume suara perangkat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9516205" y="7630602"/>
            <a:ext cx="6917598" cy="1289783"/>
            <a:chOff x="0" y="0"/>
            <a:chExt cx="1609234" cy="30004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609234" cy="300041"/>
            </a:xfrm>
            <a:custGeom>
              <a:avLst/>
              <a:gdLst/>
              <a:ahLst/>
              <a:cxnLst/>
              <a:rect r="r" b="b" t="t" l="l"/>
              <a:pathLst>
                <a:path h="300041" w="1609234">
                  <a:moveTo>
                    <a:pt x="23502" y="0"/>
                  </a:moveTo>
                  <a:lnTo>
                    <a:pt x="1585732" y="0"/>
                  </a:lnTo>
                  <a:cubicBezTo>
                    <a:pt x="1591965" y="0"/>
                    <a:pt x="1597943" y="2476"/>
                    <a:pt x="1602351" y="6884"/>
                  </a:cubicBezTo>
                  <a:cubicBezTo>
                    <a:pt x="1606758" y="11291"/>
                    <a:pt x="1609234" y="17269"/>
                    <a:pt x="1609234" y="23502"/>
                  </a:cubicBezTo>
                  <a:lnTo>
                    <a:pt x="1609234" y="276539"/>
                  </a:lnTo>
                  <a:cubicBezTo>
                    <a:pt x="1609234" y="289519"/>
                    <a:pt x="1598712" y="300041"/>
                    <a:pt x="1585732" y="300041"/>
                  </a:cubicBezTo>
                  <a:lnTo>
                    <a:pt x="23502" y="300041"/>
                  </a:lnTo>
                  <a:cubicBezTo>
                    <a:pt x="10522" y="300041"/>
                    <a:pt x="0" y="289519"/>
                    <a:pt x="0" y="276539"/>
                  </a:cubicBezTo>
                  <a:lnTo>
                    <a:pt x="0" y="23502"/>
                  </a:lnTo>
                  <a:cubicBezTo>
                    <a:pt x="0" y="10522"/>
                    <a:pt x="10522" y="0"/>
                    <a:pt x="235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1609234" cy="33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9516205" y="8107092"/>
            <a:ext cx="1230943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600" spc="-22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F08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078515" y="7911917"/>
            <a:ext cx="5088032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mengatur pengingat (timer)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16656661" y="7630602"/>
            <a:ext cx="602639" cy="603514"/>
            <a:chOff x="0" y="0"/>
            <a:chExt cx="803519" cy="804685"/>
          </a:xfrm>
        </p:grpSpPr>
        <p:grpSp>
          <p:nvGrpSpPr>
            <p:cNvPr name="Group 76" id="7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6656661" y="8316872"/>
            <a:ext cx="602639" cy="603514"/>
            <a:chOff x="0" y="0"/>
            <a:chExt cx="803519" cy="804685"/>
          </a:xfrm>
        </p:grpSpPr>
        <p:grpSp>
          <p:nvGrpSpPr>
            <p:cNvPr name="Group 81" id="8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4" id="8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T09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6659573" y="5988394"/>
            <a:ext cx="602639" cy="603514"/>
            <a:chOff x="0" y="0"/>
            <a:chExt cx="803519" cy="804685"/>
          </a:xfrm>
        </p:grpSpPr>
        <p:grpSp>
          <p:nvGrpSpPr>
            <p:cNvPr name="Group 86" id="8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9" id="8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6659573" y="6674663"/>
            <a:ext cx="602639" cy="603514"/>
            <a:chOff x="0" y="0"/>
            <a:chExt cx="803519" cy="804685"/>
          </a:xfrm>
        </p:grpSpPr>
        <p:grpSp>
          <p:nvGrpSpPr>
            <p:cNvPr name="Group 91" id="9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94" id="9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T08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6662486" y="4346186"/>
            <a:ext cx="602639" cy="603514"/>
            <a:chOff x="0" y="0"/>
            <a:chExt cx="803519" cy="804685"/>
          </a:xfrm>
        </p:grpSpPr>
        <p:grpSp>
          <p:nvGrpSpPr>
            <p:cNvPr name="Group 96" id="9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99" id="9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16662486" y="5032455"/>
            <a:ext cx="602639" cy="603514"/>
            <a:chOff x="0" y="0"/>
            <a:chExt cx="803519" cy="804685"/>
          </a:xfrm>
        </p:grpSpPr>
        <p:grpSp>
          <p:nvGrpSpPr>
            <p:cNvPr name="Group 101" id="10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04" id="10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T07</a:t>
              </a: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16665398" y="2703977"/>
            <a:ext cx="602639" cy="603514"/>
            <a:chOff x="0" y="0"/>
            <a:chExt cx="803519" cy="804685"/>
          </a:xfrm>
        </p:grpSpPr>
        <p:grpSp>
          <p:nvGrpSpPr>
            <p:cNvPr name="Group 106" id="106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09" id="109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T03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16665398" y="3390247"/>
            <a:ext cx="602639" cy="603514"/>
            <a:chOff x="0" y="0"/>
            <a:chExt cx="803519" cy="804685"/>
          </a:xfrm>
        </p:grpSpPr>
        <p:grpSp>
          <p:nvGrpSpPr>
            <p:cNvPr name="Group 111" id="111"/>
            <p:cNvGrpSpPr/>
            <p:nvPr/>
          </p:nvGrpSpPr>
          <p:grpSpPr>
            <a:xfrm rot="-10800000">
              <a:off x="0" y="0"/>
              <a:ext cx="803519" cy="804685"/>
              <a:chOff x="0" y="0"/>
              <a:chExt cx="811622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162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622">
                    <a:moveTo>
                      <a:pt x="405811" y="0"/>
                    </a:moveTo>
                    <a:cubicBezTo>
                      <a:pt x="181688" y="0"/>
                      <a:pt x="0" y="181951"/>
                      <a:pt x="0" y="406400"/>
                    </a:cubicBezTo>
                    <a:cubicBezTo>
                      <a:pt x="0" y="630849"/>
                      <a:pt x="181688" y="812800"/>
                      <a:pt x="405811" y="812800"/>
                    </a:cubicBezTo>
                    <a:cubicBezTo>
                      <a:pt x="629934" y="812800"/>
                      <a:pt x="811622" y="630849"/>
                      <a:pt x="811622" y="406400"/>
                    </a:cubicBezTo>
                    <a:cubicBezTo>
                      <a:pt x="811622" y="181951"/>
                      <a:pt x="629934" y="0"/>
                      <a:pt x="40581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89CBD1">
                        <a:alpha val="100000"/>
                      </a:srgbClr>
                    </a:gs>
                    <a:gs pos="100000">
                      <a:srgbClr val="25344D">
                        <a:alpha val="100000"/>
                      </a:srgbClr>
                    </a:gs>
                  </a:gsLst>
                  <a:lin ang="0"/>
                </a:gradFill>
                <a:prstDash val="sysDot"/>
                <a:miter/>
              </a:ln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090" y="38100"/>
                <a:ext cx="659443" cy="698500"/>
              </a:xfrm>
              <a:prstGeom prst="rect">
                <a:avLst/>
              </a:prstGeom>
            </p:spPr>
            <p:txBody>
              <a:bodyPr anchor="ctr" rtlCol="false" tIns="42840" lIns="42840" bIns="42840" rIns="428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14" id="114"/>
            <p:cNvSpPr txBox="true"/>
            <p:nvPr/>
          </p:nvSpPr>
          <p:spPr>
            <a:xfrm rot="0">
              <a:off x="133176" y="274382"/>
              <a:ext cx="537167" cy="307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b="true" sz="1799" spc="-113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T06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-10800000">
            <a:off x="8154939" y="3390247"/>
            <a:ext cx="602639" cy="603514"/>
            <a:chOff x="0" y="0"/>
            <a:chExt cx="811622" cy="81280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811622" cy="812800"/>
            </a:xfrm>
            <a:custGeom>
              <a:avLst/>
              <a:gdLst/>
              <a:ahLst/>
              <a:cxnLst/>
              <a:rect r="r" b="b" t="t" l="l"/>
              <a:pathLst>
                <a:path h="812800" w="811622">
                  <a:moveTo>
                    <a:pt x="405811" y="0"/>
                  </a:moveTo>
                  <a:cubicBezTo>
                    <a:pt x="181688" y="0"/>
                    <a:pt x="0" y="181951"/>
                    <a:pt x="0" y="406400"/>
                  </a:cubicBezTo>
                  <a:cubicBezTo>
                    <a:pt x="0" y="630849"/>
                    <a:pt x="181688" y="812800"/>
                    <a:pt x="405811" y="812800"/>
                  </a:cubicBezTo>
                  <a:cubicBezTo>
                    <a:pt x="629934" y="812800"/>
                    <a:pt x="811622" y="630849"/>
                    <a:pt x="811622" y="406400"/>
                  </a:cubicBezTo>
                  <a:cubicBezTo>
                    <a:pt x="811622" y="181951"/>
                    <a:pt x="629934" y="0"/>
                    <a:pt x="405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89CBD1">
                      <a:alpha val="100000"/>
                    </a:srgbClr>
                  </a:gs>
                  <a:gs pos="100000">
                    <a:srgbClr val="25344D">
                      <a:alpha val="100000"/>
                    </a:srgbClr>
                  </a:gs>
                </a:gsLst>
                <a:lin ang="0"/>
              </a:gradFill>
              <a:prstDash val="sysDot"/>
              <a:miter/>
            </a:ln>
          </p:spPr>
        </p:sp>
        <p:sp>
          <p:nvSpPr>
            <p:cNvPr name="TextBox 117" id="117"/>
            <p:cNvSpPr txBox="true"/>
            <p:nvPr/>
          </p:nvSpPr>
          <p:spPr>
            <a:xfrm>
              <a:off x="76090" y="38100"/>
              <a:ext cx="659443" cy="698500"/>
            </a:xfrm>
            <a:prstGeom prst="rect">
              <a:avLst/>
            </a:prstGeom>
          </p:spPr>
          <p:txBody>
            <a:bodyPr anchor="ctr" rtlCol="false" tIns="40889" lIns="40889" bIns="40889" rIns="4088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8" id="118"/>
          <p:cNvGrpSpPr/>
          <p:nvPr/>
        </p:nvGrpSpPr>
        <p:grpSpPr>
          <a:xfrm rot="-10800000">
            <a:off x="8154939" y="5035424"/>
            <a:ext cx="602639" cy="603514"/>
            <a:chOff x="0" y="0"/>
            <a:chExt cx="811622" cy="812800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811622" cy="812800"/>
            </a:xfrm>
            <a:custGeom>
              <a:avLst/>
              <a:gdLst/>
              <a:ahLst/>
              <a:cxnLst/>
              <a:rect r="r" b="b" t="t" l="l"/>
              <a:pathLst>
                <a:path h="812800" w="811622">
                  <a:moveTo>
                    <a:pt x="405811" y="0"/>
                  </a:moveTo>
                  <a:cubicBezTo>
                    <a:pt x="181688" y="0"/>
                    <a:pt x="0" y="181951"/>
                    <a:pt x="0" y="406400"/>
                  </a:cubicBezTo>
                  <a:cubicBezTo>
                    <a:pt x="0" y="630849"/>
                    <a:pt x="181688" y="812800"/>
                    <a:pt x="405811" y="812800"/>
                  </a:cubicBezTo>
                  <a:cubicBezTo>
                    <a:pt x="629934" y="812800"/>
                    <a:pt x="811622" y="630849"/>
                    <a:pt x="811622" y="406400"/>
                  </a:cubicBezTo>
                  <a:cubicBezTo>
                    <a:pt x="811622" y="181951"/>
                    <a:pt x="629934" y="0"/>
                    <a:pt x="405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89CBD1">
                      <a:alpha val="100000"/>
                    </a:srgbClr>
                  </a:gs>
                  <a:gs pos="100000">
                    <a:srgbClr val="25344D">
                      <a:alpha val="100000"/>
                    </a:srgbClr>
                  </a:gs>
                </a:gsLst>
                <a:lin ang="0"/>
              </a:gradFill>
              <a:prstDash val="sysDot"/>
              <a:miter/>
            </a:ln>
          </p:spPr>
        </p:sp>
        <p:sp>
          <p:nvSpPr>
            <p:cNvPr name="TextBox 120" id="120"/>
            <p:cNvSpPr txBox="true"/>
            <p:nvPr/>
          </p:nvSpPr>
          <p:spPr>
            <a:xfrm>
              <a:off x="76090" y="38100"/>
              <a:ext cx="659443" cy="698500"/>
            </a:xfrm>
            <a:prstGeom prst="rect">
              <a:avLst/>
            </a:prstGeom>
          </p:spPr>
          <p:txBody>
            <a:bodyPr anchor="ctr" rtlCol="false" tIns="40889" lIns="40889" bIns="40889" rIns="40889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587467" y="2166859"/>
            <a:ext cx="11113066" cy="7904168"/>
          </a:xfrm>
          <a:custGeom>
            <a:avLst/>
            <a:gdLst/>
            <a:ahLst/>
            <a:cxnLst/>
            <a:rect r="r" b="b" t="t" l="l"/>
            <a:pathLst>
              <a:path h="7904168" w="11113066">
                <a:moveTo>
                  <a:pt x="0" y="0"/>
                </a:moveTo>
                <a:lnTo>
                  <a:pt x="11113066" y="0"/>
                </a:lnTo>
                <a:lnTo>
                  <a:pt x="11113066" y="7904169"/>
                </a:lnTo>
                <a:lnTo>
                  <a:pt x="0" y="7904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9634" y="2134952"/>
            <a:ext cx="11148732" cy="7929535"/>
          </a:xfrm>
          <a:custGeom>
            <a:avLst/>
            <a:gdLst/>
            <a:ahLst/>
            <a:cxnLst/>
            <a:rect r="r" b="b" t="t" l="l"/>
            <a:pathLst>
              <a:path h="7929535" w="11148732">
                <a:moveTo>
                  <a:pt x="0" y="0"/>
                </a:moveTo>
                <a:lnTo>
                  <a:pt x="11148732" y="0"/>
                </a:lnTo>
                <a:lnTo>
                  <a:pt x="11148732" y="7929535"/>
                </a:lnTo>
                <a:lnTo>
                  <a:pt x="0" y="7929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5836" y="2194470"/>
            <a:ext cx="11176328" cy="7949164"/>
          </a:xfrm>
          <a:custGeom>
            <a:avLst/>
            <a:gdLst/>
            <a:ahLst/>
            <a:cxnLst/>
            <a:rect r="r" b="b" t="t" l="l"/>
            <a:pathLst>
              <a:path h="7949164" w="11176328">
                <a:moveTo>
                  <a:pt x="0" y="0"/>
                </a:moveTo>
                <a:lnTo>
                  <a:pt x="11176328" y="0"/>
                </a:lnTo>
                <a:lnTo>
                  <a:pt x="11176328" y="7949163"/>
                </a:lnTo>
                <a:lnTo>
                  <a:pt x="0" y="794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03323" y="2197484"/>
            <a:ext cx="10681353" cy="7597112"/>
          </a:xfrm>
          <a:custGeom>
            <a:avLst/>
            <a:gdLst/>
            <a:ahLst/>
            <a:cxnLst/>
            <a:rect r="r" b="b" t="t" l="l"/>
            <a:pathLst>
              <a:path h="7597112" w="10681353">
                <a:moveTo>
                  <a:pt x="0" y="0"/>
                </a:moveTo>
                <a:lnTo>
                  <a:pt x="10681354" y="0"/>
                </a:lnTo>
                <a:lnTo>
                  <a:pt x="10681354" y="7597112"/>
                </a:lnTo>
                <a:lnTo>
                  <a:pt x="0" y="7597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8102" y="2166859"/>
            <a:ext cx="10891797" cy="7746790"/>
          </a:xfrm>
          <a:custGeom>
            <a:avLst/>
            <a:gdLst/>
            <a:ahLst/>
            <a:cxnLst/>
            <a:rect r="r" b="b" t="t" l="l"/>
            <a:pathLst>
              <a:path h="7746790" w="10891797">
                <a:moveTo>
                  <a:pt x="0" y="0"/>
                </a:moveTo>
                <a:lnTo>
                  <a:pt x="10891796" y="0"/>
                </a:lnTo>
                <a:lnTo>
                  <a:pt x="10891796" y="7746791"/>
                </a:lnTo>
                <a:lnTo>
                  <a:pt x="0" y="774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2362" y="2142482"/>
            <a:ext cx="11143277" cy="7925656"/>
          </a:xfrm>
          <a:custGeom>
            <a:avLst/>
            <a:gdLst/>
            <a:ahLst/>
            <a:cxnLst/>
            <a:rect r="r" b="b" t="t" l="l"/>
            <a:pathLst>
              <a:path h="7925656" w="11143277">
                <a:moveTo>
                  <a:pt x="0" y="0"/>
                </a:moveTo>
                <a:lnTo>
                  <a:pt x="11143276" y="0"/>
                </a:lnTo>
                <a:lnTo>
                  <a:pt x="11143276" y="7925656"/>
                </a:lnTo>
                <a:lnTo>
                  <a:pt x="0" y="7925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1616" y="2215614"/>
            <a:ext cx="11004769" cy="7827142"/>
          </a:xfrm>
          <a:custGeom>
            <a:avLst/>
            <a:gdLst/>
            <a:ahLst/>
            <a:cxnLst/>
            <a:rect r="r" b="b" t="t" l="l"/>
            <a:pathLst>
              <a:path h="7827142" w="11004769">
                <a:moveTo>
                  <a:pt x="0" y="0"/>
                </a:moveTo>
                <a:lnTo>
                  <a:pt x="11004768" y="0"/>
                </a:lnTo>
                <a:lnTo>
                  <a:pt x="11004768" y="7827141"/>
                </a:lnTo>
                <a:lnTo>
                  <a:pt x="0" y="7827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4251" y="2191237"/>
            <a:ext cx="10919498" cy="7766493"/>
          </a:xfrm>
          <a:custGeom>
            <a:avLst/>
            <a:gdLst/>
            <a:ahLst/>
            <a:cxnLst/>
            <a:rect r="r" b="b" t="t" l="l"/>
            <a:pathLst>
              <a:path h="7766493" w="10919498">
                <a:moveTo>
                  <a:pt x="0" y="0"/>
                </a:moveTo>
                <a:lnTo>
                  <a:pt x="10919498" y="0"/>
                </a:lnTo>
                <a:lnTo>
                  <a:pt x="10919498" y="7766493"/>
                </a:lnTo>
                <a:lnTo>
                  <a:pt x="0" y="776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9584" y="2166859"/>
            <a:ext cx="11068832" cy="7872707"/>
          </a:xfrm>
          <a:custGeom>
            <a:avLst/>
            <a:gdLst/>
            <a:ahLst/>
            <a:cxnLst/>
            <a:rect r="r" b="b" t="t" l="l"/>
            <a:pathLst>
              <a:path h="7872707" w="11068832">
                <a:moveTo>
                  <a:pt x="0" y="0"/>
                </a:moveTo>
                <a:lnTo>
                  <a:pt x="11068832" y="0"/>
                </a:lnTo>
                <a:lnTo>
                  <a:pt x="11068832" y="7872708"/>
                </a:lnTo>
                <a:lnTo>
                  <a:pt x="0" y="7872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5113" y="2215614"/>
            <a:ext cx="10877774" cy="7736817"/>
          </a:xfrm>
          <a:custGeom>
            <a:avLst/>
            <a:gdLst/>
            <a:ahLst/>
            <a:cxnLst/>
            <a:rect r="r" b="b" t="t" l="l"/>
            <a:pathLst>
              <a:path h="7736817" w="10877774">
                <a:moveTo>
                  <a:pt x="0" y="0"/>
                </a:moveTo>
                <a:lnTo>
                  <a:pt x="10877774" y="0"/>
                </a:lnTo>
                <a:lnTo>
                  <a:pt x="10877774" y="7736816"/>
                </a:lnTo>
                <a:lnTo>
                  <a:pt x="0" y="773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626D">
                <a:alpha val="100000"/>
              </a:srgbClr>
            </a:gs>
            <a:gs pos="50000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56077">
            <a:off x="5514951" y="2882996"/>
            <a:ext cx="18141849" cy="18141849"/>
          </a:xfrm>
          <a:custGeom>
            <a:avLst/>
            <a:gdLst/>
            <a:ahLst/>
            <a:cxnLst/>
            <a:rect r="r" b="b" t="t" l="l"/>
            <a:pathLst>
              <a:path h="18141849" w="18141849">
                <a:moveTo>
                  <a:pt x="0" y="0"/>
                </a:moveTo>
                <a:lnTo>
                  <a:pt x="18141849" y="0"/>
                </a:lnTo>
                <a:lnTo>
                  <a:pt x="18141849" y="18141848"/>
                </a:lnTo>
                <a:lnTo>
                  <a:pt x="0" y="18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8326"/>
            <a:ext cx="16230600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Kebutuhan Non-Fungsional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6635" y="2655330"/>
            <a:ext cx="6155049" cy="1952091"/>
            <a:chOff x="0" y="0"/>
            <a:chExt cx="1431843" cy="4541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1843" cy="454113"/>
            </a:xfrm>
            <a:custGeom>
              <a:avLst/>
              <a:gdLst/>
              <a:ahLst/>
              <a:cxnLst/>
              <a:rect r="r" b="b" t="t" l="l"/>
              <a:pathLst>
                <a:path h="454113" w="1431843">
                  <a:moveTo>
                    <a:pt x="26414" y="0"/>
                  </a:moveTo>
                  <a:lnTo>
                    <a:pt x="1405429" y="0"/>
                  </a:lnTo>
                  <a:cubicBezTo>
                    <a:pt x="1420017" y="0"/>
                    <a:pt x="1431843" y="11826"/>
                    <a:pt x="1431843" y="26414"/>
                  </a:cubicBezTo>
                  <a:lnTo>
                    <a:pt x="1431843" y="427699"/>
                  </a:lnTo>
                  <a:cubicBezTo>
                    <a:pt x="1431843" y="442287"/>
                    <a:pt x="1420017" y="454113"/>
                    <a:pt x="1405429" y="454113"/>
                  </a:cubicBezTo>
                  <a:lnTo>
                    <a:pt x="26414" y="454113"/>
                  </a:lnTo>
                  <a:cubicBezTo>
                    <a:pt x="11826" y="454113"/>
                    <a:pt x="0" y="442287"/>
                    <a:pt x="0" y="427699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31843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432431"/>
            <a:ext cx="1230943" cy="5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4399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NF01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2471" y="4912221"/>
            <a:ext cx="6159213" cy="1952091"/>
            <a:chOff x="0" y="0"/>
            <a:chExt cx="1432812" cy="4541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2812" cy="454113"/>
            </a:xfrm>
            <a:custGeom>
              <a:avLst/>
              <a:gdLst/>
              <a:ahLst/>
              <a:cxnLst/>
              <a:rect r="r" b="b" t="t" l="l"/>
              <a:pathLst>
                <a:path h="454113" w="1432812">
                  <a:moveTo>
                    <a:pt x="26396" y="0"/>
                  </a:moveTo>
                  <a:lnTo>
                    <a:pt x="1406416" y="0"/>
                  </a:lnTo>
                  <a:cubicBezTo>
                    <a:pt x="1413416" y="0"/>
                    <a:pt x="1420130" y="2781"/>
                    <a:pt x="1425081" y="7731"/>
                  </a:cubicBezTo>
                  <a:cubicBezTo>
                    <a:pt x="1430031" y="12682"/>
                    <a:pt x="1432812" y="19396"/>
                    <a:pt x="1432812" y="26396"/>
                  </a:cubicBezTo>
                  <a:lnTo>
                    <a:pt x="1432812" y="427717"/>
                  </a:lnTo>
                  <a:cubicBezTo>
                    <a:pt x="1432812" y="434718"/>
                    <a:pt x="1430031" y="441432"/>
                    <a:pt x="1425081" y="446382"/>
                  </a:cubicBezTo>
                  <a:cubicBezTo>
                    <a:pt x="1420130" y="451332"/>
                    <a:pt x="1413416" y="454113"/>
                    <a:pt x="1406416" y="454113"/>
                  </a:cubicBezTo>
                  <a:lnTo>
                    <a:pt x="26396" y="454113"/>
                  </a:lnTo>
                  <a:cubicBezTo>
                    <a:pt x="19396" y="454113"/>
                    <a:pt x="12682" y="451332"/>
                    <a:pt x="7731" y="446382"/>
                  </a:cubicBezTo>
                  <a:cubicBezTo>
                    <a:pt x="2781" y="441432"/>
                    <a:pt x="0" y="434718"/>
                    <a:pt x="0" y="427717"/>
                  </a:cubicBezTo>
                  <a:lnTo>
                    <a:pt x="0" y="26396"/>
                  </a:lnTo>
                  <a:cubicBezTo>
                    <a:pt x="0" y="19396"/>
                    <a:pt x="2781" y="12682"/>
                    <a:pt x="7731" y="7731"/>
                  </a:cubicBezTo>
                  <a:cubicBezTo>
                    <a:pt x="12682" y="2781"/>
                    <a:pt x="19396" y="0"/>
                    <a:pt x="263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32812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5689321"/>
            <a:ext cx="1230943" cy="5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4399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NF02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7169112"/>
            <a:ext cx="6162984" cy="1952091"/>
            <a:chOff x="0" y="0"/>
            <a:chExt cx="1433689" cy="4541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3689" cy="454113"/>
            </a:xfrm>
            <a:custGeom>
              <a:avLst/>
              <a:gdLst/>
              <a:ahLst/>
              <a:cxnLst/>
              <a:rect r="r" b="b" t="t" l="l"/>
              <a:pathLst>
                <a:path h="454113" w="1433689">
                  <a:moveTo>
                    <a:pt x="26380" y="0"/>
                  </a:moveTo>
                  <a:lnTo>
                    <a:pt x="1407309" y="0"/>
                  </a:lnTo>
                  <a:cubicBezTo>
                    <a:pt x="1414306" y="0"/>
                    <a:pt x="1421015" y="2779"/>
                    <a:pt x="1425963" y="7727"/>
                  </a:cubicBezTo>
                  <a:cubicBezTo>
                    <a:pt x="1430910" y="12674"/>
                    <a:pt x="1433689" y="19384"/>
                    <a:pt x="1433689" y="26380"/>
                  </a:cubicBezTo>
                  <a:lnTo>
                    <a:pt x="1433689" y="427733"/>
                  </a:lnTo>
                  <a:cubicBezTo>
                    <a:pt x="1433689" y="434729"/>
                    <a:pt x="1430910" y="441439"/>
                    <a:pt x="1425963" y="446387"/>
                  </a:cubicBezTo>
                  <a:cubicBezTo>
                    <a:pt x="1421015" y="451334"/>
                    <a:pt x="1414306" y="454113"/>
                    <a:pt x="1407309" y="454113"/>
                  </a:cubicBezTo>
                  <a:lnTo>
                    <a:pt x="26380" y="454113"/>
                  </a:lnTo>
                  <a:cubicBezTo>
                    <a:pt x="19384" y="454113"/>
                    <a:pt x="12674" y="451334"/>
                    <a:pt x="7727" y="446387"/>
                  </a:cubicBezTo>
                  <a:cubicBezTo>
                    <a:pt x="2779" y="441439"/>
                    <a:pt x="0" y="434729"/>
                    <a:pt x="0" y="427733"/>
                  </a:cubicBezTo>
                  <a:lnTo>
                    <a:pt x="0" y="26380"/>
                  </a:lnTo>
                  <a:cubicBezTo>
                    <a:pt x="0" y="19384"/>
                    <a:pt x="2779" y="12674"/>
                    <a:pt x="7727" y="7727"/>
                  </a:cubicBezTo>
                  <a:cubicBezTo>
                    <a:pt x="12674" y="2779"/>
                    <a:pt x="19384" y="0"/>
                    <a:pt x="263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3689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7985469"/>
            <a:ext cx="1230943" cy="5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4399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NF03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05983" y="3459608"/>
            <a:ext cx="3275503" cy="50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5"/>
              </a:lnSpc>
            </a:pPr>
            <a:r>
              <a:rPr lang="en-US" sz="4199" spc="-26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Performance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05983" y="5716499"/>
            <a:ext cx="3275503" cy="50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5"/>
              </a:lnSpc>
            </a:pPr>
            <a:r>
              <a:rPr lang="en-US" sz="4199" spc="-26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Availability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05983" y="8012647"/>
            <a:ext cx="3275503" cy="50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5"/>
              </a:lnSpc>
            </a:pPr>
            <a:r>
              <a:rPr lang="en-US" sz="4199" spc="-26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Usability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693785" y="2655330"/>
            <a:ext cx="8463286" cy="1952091"/>
            <a:chOff x="0" y="0"/>
            <a:chExt cx="1968806" cy="4541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68806" cy="454113"/>
            </a:xfrm>
            <a:custGeom>
              <a:avLst/>
              <a:gdLst/>
              <a:ahLst/>
              <a:cxnLst/>
              <a:rect r="r" b="b" t="t" l="l"/>
              <a:pathLst>
                <a:path h="454113" w="1968806">
                  <a:moveTo>
                    <a:pt x="19210" y="0"/>
                  </a:moveTo>
                  <a:lnTo>
                    <a:pt x="1949596" y="0"/>
                  </a:lnTo>
                  <a:cubicBezTo>
                    <a:pt x="1954691" y="0"/>
                    <a:pt x="1959577" y="2024"/>
                    <a:pt x="1963180" y="5626"/>
                  </a:cubicBezTo>
                  <a:cubicBezTo>
                    <a:pt x="1966782" y="9229"/>
                    <a:pt x="1968806" y="14115"/>
                    <a:pt x="1968806" y="19210"/>
                  </a:cubicBezTo>
                  <a:lnTo>
                    <a:pt x="1968806" y="434903"/>
                  </a:lnTo>
                  <a:cubicBezTo>
                    <a:pt x="1968806" y="439998"/>
                    <a:pt x="1966782" y="444884"/>
                    <a:pt x="1963180" y="448487"/>
                  </a:cubicBezTo>
                  <a:cubicBezTo>
                    <a:pt x="1959577" y="452089"/>
                    <a:pt x="1954691" y="454113"/>
                    <a:pt x="1949596" y="454113"/>
                  </a:cubicBezTo>
                  <a:lnTo>
                    <a:pt x="19210" y="454113"/>
                  </a:lnTo>
                  <a:cubicBezTo>
                    <a:pt x="14115" y="454113"/>
                    <a:pt x="9229" y="452089"/>
                    <a:pt x="5626" y="448487"/>
                  </a:cubicBezTo>
                  <a:cubicBezTo>
                    <a:pt x="2024" y="444884"/>
                    <a:pt x="0" y="439998"/>
                    <a:pt x="0" y="434903"/>
                  </a:cubicBezTo>
                  <a:lnTo>
                    <a:pt x="0" y="19210"/>
                  </a:lnTo>
                  <a:cubicBezTo>
                    <a:pt x="0" y="14115"/>
                    <a:pt x="2024" y="9229"/>
                    <a:pt x="5626" y="5626"/>
                  </a:cubicBezTo>
                  <a:cubicBezTo>
                    <a:pt x="9229" y="2024"/>
                    <a:pt x="14115" y="0"/>
                    <a:pt x="192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9499">
                    <a:alpha val="100000"/>
                  </a:srgbClr>
                </a:gs>
                <a:gs pos="100000">
                  <a:srgbClr val="2534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968806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88060" y="4912221"/>
            <a:ext cx="8469011" cy="1952091"/>
            <a:chOff x="0" y="0"/>
            <a:chExt cx="1970138" cy="4541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0138" cy="454113"/>
            </a:xfrm>
            <a:custGeom>
              <a:avLst/>
              <a:gdLst/>
              <a:ahLst/>
              <a:cxnLst/>
              <a:rect r="r" b="b" t="t" l="l"/>
              <a:pathLst>
                <a:path h="454113" w="1970138">
                  <a:moveTo>
                    <a:pt x="19197" y="0"/>
                  </a:moveTo>
                  <a:lnTo>
                    <a:pt x="1950941" y="0"/>
                  </a:lnTo>
                  <a:cubicBezTo>
                    <a:pt x="1961543" y="0"/>
                    <a:pt x="1970138" y="8595"/>
                    <a:pt x="1970138" y="19197"/>
                  </a:cubicBezTo>
                  <a:lnTo>
                    <a:pt x="1970138" y="434916"/>
                  </a:lnTo>
                  <a:cubicBezTo>
                    <a:pt x="1970138" y="445518"/>
                    <a:pt x="1961543" y="454113"/>
                    <a:pt x="1950941" y="454113"/>
                  </a:cubicBezTo>
                  <a:lnTo>
                    <a:pt x="19197" y="454113"/>
                  </a:lnTo>
                  <a:cubicBezTo>
                    <a:pt x="8595" y="454113"/>
                    <a:pt x="0" y="445518"/>
                    <a:pt x="0" y="434916"/>
                  </a:cubicBezTo>
                  <a:lnTo>
                    <a:pt x="0" y="19197"/>
                  </a:lnTo>
                  <a:cubicBezTo>
                    <a:pt x="0" y="8595"/>
                    <a:pt x="8595" y="0"/>
                    <a:pt x="191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9499">
                    <a:alpha val="100000"/>
                  </a:srgbClr>
                </a:gs>
                <a:gs pos="100000">
                  <a:srgbClr val="2534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970138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682875" y="7169112"/>
            <a:ext cx="8474196" cy="1952091"/>
            <a:chOff x="0" y="0"/>
            <a:chExt cx="1971344" cy="4541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1344" cy="454113"/>
            </a:xfrm>
            <a:custGeom>
              <a:avLst/>
              <a:gdLst/>
              <a:ahLst/>
              <a:cxnLst/>
              <a:rect r="r" b="b" t="t" l="l"/>
              <a:pathLst>
                <a:path h="454113" w="1971344">
                  <a:moveTo>
                    <a:pt x="19185" y="0"/>
                  </a:moveTo>
                  <a:lnTo>
                    <a:pt x="1952159" y="0"/>
                  </a:lnTo>
                  <a:cubicBezTo>
                    <a:pt x="1957247" y="0"/>
                    <a:pt x="1962127" y="2021"/>
                    <a:pt x="1965725" y="5619"/>
                  </a:cubicBezTo>
                  <a:cubicBezTo>
                    <a:pt x="1969323" y="9217"/>
                    <a:pt x="1971344" y="14097"/>
                    <a:pt x="1971344" y="19185"/>
                  </a:cubicBezTo>
                  <a:lnTo>
                    <a:pt x="1971344" y="434928"/>
                  </a:lnTo>
                  <a:cubicBezTo>
                    <a:pt x="1971344" y="445523"/>
                    <a:pt x="1962755" y="454113"/>
                    <a:pt x="1952159" y="454113"/>
                  </a:cubicBezTo>
                  <a:lnTo>
                    <a:pt x="19185" y="454113"/>
                  </a:lnTo>
                  <a:cubicBezTo>
                    <a:pt x="8590" y="454113"/>
                    <a:pt x="0" y="445523"/>
                    <a:pt x="0" y="434928"/>
                  </a:cubicBezTo>
                  <a:lnTo>
                    <a:pt x="0" y="19185"/>
                  </a:lnTo>
                  <a:cubicBezTo>
                    <a:pt x="0" y="8590"/>
                    <a:pt x="8590" y="0"/>
                    <a:pt x="191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9499">
                    <a:alpha val="100000"/>
                  </a:srgbClr>
                </a:gs>
                <a:gs pos="100000">
                  <a:srgbClr val="2534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971344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027825" y="3132964"/>
            <a:ext cx="7795206" cy="109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Aplikasi harus merespons input gestur dalam waktu &lt; 2 detik untuk menjaga kelancaran presentasi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27825" y="5566067"/>
            <a:ext cx="7795206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Aplikasi harus responsif terhadap gestur masukan dari pengguna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27825" y="7469803"/>
            <a:ext cx="7795206" cy="144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Antarmuka harus mudah dipahami agar mudah digunakan oleh pengguna non-teknis</a:t>
            </a:r>
          </a:p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Gestur dasar harus intuitif agar mudah dipelajari dan diingat pengguna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14118" y="2142482"/>
            <a:ext cx="10859765" cy="7724008"/>
          </a:xfrm>
          <a:custGeom>
            <a:avLst/>
            <a:gdLst/>
            <a:ahLst/>
            <a:cxnLst/>
            <a:rect r="r" b="b" t="t" l="l"/>
            <a:pathLst>
              <a:path h="7724008" w="10859765">
                <a:moveTo>
                  <a:pt x="0" y="0"/>
                </a:moveTo>
                <a:lnTo>
                  <a:pt x="10859764" y="0"/>
                </a:lnTo>
                <a:lnTo>
                  <a:pt x="10859764" y="7724008"/>
                </a:lnTo>
                <a:lnTo>
                  <a:pt x="0" y="772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9623" y="2191237"/>
            <a:ext cx="11008755" cy="7829977"/>
          </a:xfrm>
          <a:custGeom>
            <a:avLst/>
            <a:gdLst/>
            <a:ahLst/>
            <a:cxnLst/>
            <a:rect r="r" b="b" t="t" l="l"/>
            <a:pathLst>
              <a:path h="7829977" w="11008755">
                <a:moveTo>
                  <a:pt x="0" y="0"/>
                </a:moveTo>
                <a:lnTo>
                  <a:pt x="11008754" y="0"/>
                </a:lnTo>
                <a:lnTo>
                  <a:pt x="11008754" y="7829976"/>
                </a:lnTo>
                <a:lnTo>
                  <a:pt x="0" y="782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8235" y="2191237"/>
            <a:ext cx="10951530" cy="7789276"/>
          </a:xfrm>
          <a:custGeom>
            <a:avLst/>
            <a:gdLst/>
            <a:ahLst/>
            <a:cxnLst/>
            <a:rect r="r" b="b" t="t" l="l"/>
            <a:pathLst>
              <a:path h="7789276" w="10951530">
                <a:moveTo>
                  <a:pt x="0" y="0"/>
                </a:moveTo>
                <a:lnTo>
                  <a:pt x="10951530" y="0"/>
                </a:lnTo>
                <a:lnTo>
                  <a:pt x="10951530" y="7789276"/>
                </a:lnTo>
                <a:lnTo>
                  <a:pt x="0" y="778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(fullscreen view)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2307" y="2209169"/>
            <a:ext cx="11103386" cy="7897283"/>
          </a:xfrm>
          <a:custGeom>
            <a:avLst/>
            <a:gdLst/>
            <a:ahLst/>
            <a:cxnLst/>
            <a:rect r="r" b="b" t="t" l="l"/>
            <a:pathLst>
              <a:path h="7897283" w="11103386">
                <a:moveTo>
                  <a:pt x="0" y="0"/>
                </a:moveTo>
                <a:lnTo>
                  <a:pt x="11103386" y="0"/>
                </a:lnTo>
                <a:lnTo>
                  <a:pt x="11103386" y="7897283"/>
                </a:lnTo>
                <a:lnTo>
                  <a:pt x="0" y="78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(finish)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3856" y="2165468"/>
            <a:ext cx="11100288" cy="7895080"/>
          </a:xfrm>
          <a:custGeom>
            <a:avLst/>
            <a:gdLst/>
            <a:ahLst/>
            <a:cxnLst/>
            <a:rect r="r" b="b" t="t" l="l"/>
            <a:pathLst>
              <a:path h="7895080" w="11100288">
                <a:moveTo>
                  <a:pt x="0" y="0"/>
                </a:moveTo>
                <a:lnTo>
                  <a:pt x="11100288" y="0"/>
                </a:lnTo>
                <a:lnTo>
                  <a:pt x="11100288" y="7895080"/>
                </a:lnTo>
                <a:lnTo>
                  <a:pt x="0" y="7895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1185" y="2142482"/>
            <a:ext cx="11025631" cy="7841980"/>
          </a:xfrm>
          <a:custGeom>
            <a:avLst/>
            <a:gdLst/>
            <a:ahLst/>
            <a:cxnLst/>
            <a:rect r="r" b="b" t="t" l="l"/>
            <a:pathLst>
              <a:path h="7841980" w="11025631">
                <a:moveTo>
                  <a:pt x="0" y="0"/>
                </a:moveTo>
                <a:lnTo>
                  <a:pt x="11025630" y="0"/>
                </a:lnTo>
                <a:lnTo>
                  <a:pt x="11025630" y="7841980"/>
                </a:lnTo>
                <a:lnTo>
                  <a:pt x="0" y="784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1322" y="1984920"/>
            <a:ext cx="11425356" cy="8126285"/>
          </a:xfrm>
          <a:custGeom>
            <a:avLst/>
            <a:gdLst/>
            <a:ahLst/>
            <a:cxnLst/>
            <a:rect r="r" b="b" t="t" l="l"/>
            <a:pathLst>
              <a:path h="8126285" w="11425356">
                <a:moveTo>
                  <a:pt x="0" y="0"/>
                </a:moveTo>
                <a:lnTo>
                  <a:pt x="11425356" y="0"/>
                </a:lnTo>
                <a:lnTo>
                  <a:pt x="11425356" y="8126284"/>
                </a:lnTo>
                <a:lnTo>
                  <a:pt x="0" y="8126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2841" y="2166859"/>
            <a:ext cx="11162318" cy="7939199"/>
          </a:xfrm>
          <a:custGeom>
            <a:avLst/>
            <a:gdLst/>
            <a:ahLst/>
            <a:cxnLst/>
            <a:rect r="r" b="b" t="t" l="l"/>
            <a:pathLst>
              <a:path h="7939199" w="11162318">
                <a:moveTo>
                  <a:pt x="0" y="0"/>
                </a:moveTo>
                <a:lnTo>
                  <a:pt x="11162318" y="0"/>
                </a:lnTo>
                <a:lnTo>
                  <a:pt x="11162318" y="7939199"/>
                </a:lnTo>
                <a:lnTo>
                  <a:pt x="0" y="793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2306" y="2166859"/>
            <a:ext cx="10963388" cy="7797710"/>
          </a:xfrm>
          <a:custGeom>
            <a:avLst/>
            <a:gdLst/>
            <a:ahLst/>
            <a:cxnLst/>
            <a:rect r="r" b="b" t="t" l="l"/>
            <a:pathLst>
              <a:path h="7797710" w="10963388">
                <a:moveTo>
                  <a:pt x="0" y="0"/>
                </a:moveTo>
                <a:lnTo>
                  <a:pt x="10963388" y="0"/>
                </a:lnTo>
                <a:lnTo>
                  <a:pt x="10963388" y="7797710"/>
                </a:lnTo>
                <a:lnTo>
                  <a:pt x="0" y="779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5246" y="2215614"/>
            <a:ext cx="10937507" cy="7779302"/>
          </a:xfrm>
          <a:custGeom>
            <a:avLst/>
            <a:gdLst/>
            <a:ahLst/>
            <a:cxnLst/>
            <a:rect r="r" b="b" t="t" l="l"/>
            <a:pathLst>
              <a:path h="7779302" w="10937507">
                <a:moveTo>
                  <a:pt x="0" y="0"/>
                </a:moveTo>
                <a:lnTo>
                  <a:pt x="10937508" y="0"/>
                </a:lnTo>
                <a:lnTo>
                  <a:pt x="10937508" y="7779302"/>
                </a:lnTo>
                <a:lnTo>
                  <a:pt x="0" y="7779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626D">
                <a:alpha val="100000"/>
              </a:srgbClr>
            </a:gs>
            <a:gs pos="50000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56077">
            <a:off x="5514951" y="2882996"/>
            <a:ext cx="18141849" cy="18141849"/>
          </a:xfrm>
          <a:custGeom>
            <a:avLst/>
            <a:gdLst/>
            <a:ahLst/>
            <a:cxnLst/>
            <a:rect r="r" b="b" t="t" l="l"/>
            <a:pathLst>
              <a:path h="18141849" w="18141849">
                <a:moveTo>
                  <a:pt x="0" y="0"/>
                </a:moveTo>
                <a:lnTo>
                  <a:pt x="18141849" y="0"/>
                </a:lnTo>
                <a:lnTo>
                  <a:pt x="18141849" y="18141848"/>
                </a:lnTo>
                <a:lnTo>
                  <a:pt x="0" y="181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8326"/>
            <a:ext cx="16230600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Kebutuhan Non-Fungsional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6635" y="2655330"/>
            <a:ext cx="6155049" cy="1952091"/>
            <a:chOff x="0" y="0"/>
            <a:chExt cx="1431843" cy="4541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1843" cy="454113"/>
            </a:xfrm>
            <a:custGeom>
              <a:avLst/>
              <a:gdLst/>
              <a:ahLst/>
              <a:cxnLst/>
              <a:rect r="r" b="b" t="t" l="l"/>
              <a:pathLst>
                <a:path h="454113" w="1431843">
                  <a:moveTo>
                    <a:pt x="26414" y="0"/>
                  </a:moveTo>
                  <a:lnTo>
                    <a:pt x="1405429" y="0"/>
                  </a:lnTo>
                  <a:cubicBezTo>
                    <a:pt x="1420017" y="0"/>
                    <a:pt x="1431843" y="11826"/>
                    <a:pt x="1431843" y="26414"/>
                  </a:cubicBezTo>
                  <a:lnTo>
                    <a:pt x="1431843" y="427699"/>
                  </a:lnTo>
                  <a:cubicBezTo>
                    <a:pt x="1431843" y="442287"/>
                    <a:pt x="1420017" y="454113"/>
                    <a:pt x="1405429" y="454113"/>
                  </a:cubicBezTo>
                  <a:lnTo>
                    <a:pt x="26414" y="454113"/>
                  </a:lnTo>
                  <a:cubicBezTo>
                    <a:pt x="11826" y="454113"/>
                    <a:pt x="0" y="442287"/>
                    <a:pt x="0" y="427699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31843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432431"/>
            <a:ext cx="1230943" cy="5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4399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NF04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2471" y="4912221"/>
            <a:ext cx="6159213" cy="1952091"/>
            <a:chOff x="0" y="0"/>
            <a:chExt cx="1432812" cy="4541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2812" cy="454113"/>
            </a:xfrm>
            <a:custGeom>
              <a:avLst/>
              <a:gdLst/>
              <a:ahLst/>
              <a:cxnLst/>
              <a:rect r="r" b="b" t="t" l="l"/>
              <a:pathLst>
                <a:path h="454113" w="1432812">
                  <a:moveTo>
                    <a:pt x="26396" y="0"/>
                  </a:moveTo>
                  <a:lnTo>
                    <a:pt x="1406416" y="0"/>
                  </a:lnTo>
                  <a:cubicBezTo>
                    <a:pt x="1413416" y="0"/>
                    <a:pt x="1420130" y="2781"/>
                    <a:pt x="1425081" y="7731"/>
                  </a:cubicBezTo>
                  <a:cubicBezTo>
                    <a:pt x="1430031" y="12682"/>
                    <a:pt x="1432812" y="19396"/>
                    <a:pt x="1432812" y="26396"/>
                  </a:cubicBezTo>
                  <a:lnTo>
                    <a:pt x="1432812" y="427717"/>
                  </a:lnTo>
                  <a:cubicBezTo>
                    <a:pt x="1432812" y="434718"/>
                    <a:pt x="1430031" y="441432"/>
                    <a:pt x="1425081" y="446382"/>
                  </a:cubicBezTo>
                  <a:cubicBezTo>
                    <a:pt x="1420130" y="451332"/>
                    <a:pt x="1413416" y="454113"/>
                    <a:pt x="1406416" y="454113"/>
                  </a:cubicBezTo>
                  <a:lnTo>
                    <a:pt x="26396" y="454113"/>
                  </a:lnTo>
                  <a:cubicBezTo>
                    <a:pt x="19396" y="454113"/>
                    <a:pt x="12682" y="451332"/>
                    <a:pt x="7731" y="446382"/>
                  </a:cubicBezTo>
                  <a:cubicBezTo>
                    <a:pt x="2781" y="441432"/>
                    <a:pt x="0" y="434718"/>
                    <a:pt x="0" y="427717"/>
                  </a:cubicBezTo>
                  <a:lnTo>
                    <a:pt x="0" y="26396"/>
                  </a:lnTo>
                  <a:cubicBezTo>
                    <a:pt x="0" y="19396"/>
                    <a:pt x="2781" y="12682"/>
                    <a:pt x="7731" y="7731"/>
                  </a:cubicBezTo>
                  <a:cubicBezTo>
                    <a:pt x="12682" y="2781"/>
                    <a:pt x="19396" y="0"/>
                    <a:pt x="263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32812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5689321"/>
            <a:ext cx="1230943" cy="5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4399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NF05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7169112"/>
            <a:ext cx="6162984" cy="1952091"/>
            <a:chOff x="0" y="0"/>
            <a:chExt cx="1433689" cy="4541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3689" cy="454113"/>
            </a:xfrm>
            <a:custGeom>
              <a:avLst/>
              <a:gdLst/>
              <a:ahLst/>
              <a:cxnLst/>
              <a:rect r="r" b="b" t="t" l="l"/>
              <a:pathLst>
                <a:path h="454113" w="1433689">
                  <a:moveTo>
                    <a:pt x="26380" y="0"/>
                  </a:moveTo>
                  <a:lnTo>
                    <a:pt x="1407309" y="0"/>
                  </a:lnTo>
                  <a:cubicBezTo>
                    <a:pt x="1414306" y="0"/>
                    <a:pt x="1421015" y="2779"/>
                    <a:pt x="1425963" y="7727"/>
                  </a:cubicBezTo>
                  <a:cubicBezTo>
                    <a:pt x="1430910" y="12674"/>
                    <a:pt x="1433689" y="19384"/>
                    <a:pt x="1433689" y="26380"/>
                  </a:cubicBezTo>
                  <a:lnTo>
                    <a:pt x="1433689" y="427733"/>
                  </a:lnTo>
                  <a:cubicBezTo>
                    <a:pt x="1433689" y="434729"/>
                    <a:pt x="1430910" y="441439"/>
                    <a:pt x="1425963" y="446387"/>
                  </a:cubicBezTo>
                  <a:cubicBezTo>
                    <a:pt x="1421015" y="451334"/>
                    <a:pt x="1414306" y="454113"/>
                    <a:pt x="1407309" y="454113"/>
                  </a:cubicBezTo>
                  <a:lnTo>
                    <a:pt x="26380" y="454113"/>
                  </a:lnTo>
                  <a:cubicBezTo>
                    <a:pt x="19384" y="454113"/>
                    <a:pt x="12674" y="451334"/>
                    <a:pt x="7727" y="446387"/>
                  </a:cubicBezTo>
                  <a:cubicBezTo>
                    <a:pt x="2779" y="441439"/>
                    <a:pt x="0" y="434729"/>
                    <a:pt x="0" y="427733"/>
                  </a:cubicBezTo>
                  <a:lnTo>
                    <a:pt x="0" y="26380"/>
                  </a:lnTo>
                  <a:cubicBezTo>
                    <a:pt x="0" y="19384"/>
                    <a:pt x="2779" y="12674"/>
                    <a:pt x="7727" y="7727"/>
                  </a:cubicBezTo>
                  <a:cubicBezTo>
                    <a:pt x="12674" y="2779"/>
                    <a:pt x="19384" y="0"/>
                    <a:pt x="263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3689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7985469"/>
            <a:ext cx="1230943" cy="5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4399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NF06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05983" y="3459608"/>
            <a:ext cx="3275503" cy="50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5"/>
              </a:lnSpc>
            </a:pPr>
            <a:r>
              <a:rPr lang="en-US" sz="4199" spc="-26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Compatibility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05983" y="5716499"/>
            <a:ext cx="3275503" cy="50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5"/>
              </a:lnSpc>
            </a:pPr>
            <a:r>
              <a:rPr lang="en-US" sz="4199" spc="-26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Maintainability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05983" y="7999058"/>
            <a:ext cx="3275503" cy="50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5"/>
              </a:lnSpc>
            </a:pPr>
            <a:r>
              <a:rPr lang="en-US" sz="4199" spc="-26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Accessibility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693785" y="2655330"/>
            <a:ext cx="8463286" cy="1952091"/>
            <a:chOff x="0" y="0"/>
            <a:chExt cx="1968806" cy="4541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68806" cy="454113"/>
            </a:xfrm>
            <a:custGeom>
              <a:avLst/>
              <a:gdLst/>
              <a:ahLst/>
              <a:cxnLst/>
              <a:rect r="r" b="b" t="t" l="l"/>
              <a:pathLst>
                <a:path h="454113" w="1968806">
                  <a:moveTo>
                    <a:pt x="19210" y="0"/>
                  </a:moveTo>
                  <a:lnTo>
                    <a:pt x="1949596" y="0"/>
                  </a:lnTo>
                  <a:cubicBezTo>
                    <a:pt x="1954691" y="0"/>
                    <a:pt x="1959577" y="2024"/>
                    <a:pt x="1963180" y="5626"/>
                  </a:cubicBezTo>
                  <a:cubicBezTo>
                    <a:pt x="1966782" y="9229"/>
                    <a:pt x="1968806" y="14115"/>
                    <a:pt x="1968806" y="19210"/>
                  </a:cubicBezTo>
                  <a:lnTo>
                    <a:pt x="1968806" y="434903"/>
                  </a:lnTo>
                  <a:cubicBezTo>
                    <a:pt x="1968806" y="439998"/>
                    <a:pt x="1966782" y="444884"/>
                    <a:pt x="1963180" y="448487"/>
                  </a:cubicBezTo>
                  <a:cubicBezTo>
                    <a:pt x="1959577" y="452089"/>
                    <a:pt x="1954691" y="454113"/>
                    <a:pt x="1949596" y="454113"/>
                  </a:cubicBezTo>
                  <a:lnTo>
                    <a:pt x="19210" y="454113"/>
                  </a:lnTo>
                  <a:cubicBezTo>
                    <a:pt x="14115" y="454113"/>
                    <a:pt x="9229" y="452089"/>
                    <a:pt x="5626" y="448487"/>
                  </a:cubicBezTo>
                  <a:cubicBezTo>
                    <a:pt x="2024" y="444884"/>
                    <a:pt x="0" y="439998"/>
                    <a:pt x="0" y="434903"/>
                  </a:cubicBezTo>
                  <a:lnTo>
                    <a:pt x="0" y="19210"/>
                  </a:lnTo>
                  <a:cubicBezTo>
                    <a:pt x="0" y="14115"/>
                    <a:pt x="2024" y="9229"/>
                    <a:pt x="5626" y="5626"/>
                  </a:cubicBezTo>
                  <a:cubicBezTo>
                    <a:pt x="9229" y="2024"/>
                    <a:pt x="14115" y="0"/>
                    <a:pt x="192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9499">
                    <a:alpha val="100000"/>
                  </a:srgbClr>
                </a:gs>
                <a:gs pos="100000">
                  <a:srgbClr val="2534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968806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88060" y="4912221"/>
            <a:ext cx="8469011" cy="1952091"/>
            <a:chOff x="0" y="0"/>
            <a:chExt cx="1970138" cy="4541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0138" cy="454113"/>
            </a:xfrm>
            <a:custGeom>
              <a:avLst/>
              <a:gdLst/>
              <a:ahLst/>
              <a:cxnLst/>
              <a:rect r="r" b="b" t="t" l="l"/>
              <a:pathLst>
                <a:path h="454113" w="1970138">
                  <a:moveTo>
                    <a:pt x="19197" y="0"/>
                  </a:moveTo>
                  <a:lnTo>
                    <a:pt x="1950941" y="0"/>
                  </a:lnTo>
                  <a:cubicBezTo>
                    <a:pt x="1961543" y="0"/>
                    <a:pt x="1970138" y="8595"/>
                    <a:pt x="1970138" y="19197"/>
                  </a:cubicBezTo>
                  <a:lnTo>
                    <a:pt x="1970138" y="434916"/>
                  </a:lnTo>
                  <a:cubicBezTo>
                    <a:pt x="1970138" y="445518"/>
                    <a:pt x="1961543" y="454113"/>
                    <a:pt x="1950941" y="454113"/>
                  </a:cubicBezTo>
                  <a:lnTo>
                    <a:pt x="19197" y="454113"/>
                  </a:lnTo>
                  <a:cubicBezTo>
                    <a:pt x="8595" y="454113"/>
                    <a:pt x="0" y="445518"/>
                    <a:pt x="0" y="434916"/>
                  </a:cubicBezTo>
                  <a:lnTo>
                    <a:pt x="0" y="19197"/>
                  </a:lnTo>
                  <a:cubicBezTo>
                    <a:pt x="0" y="8595"/>
                    <a:pt x="8595" y="0"/>
                    <a:pt x="191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9499">
                    <a:alpha val="100000"/>
                  </a:srgbClr>
                </a:gs>
                <a:gs pos="100000">
                  <a:srgbClr val="2534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970138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682875" y="7169112"/>
            <a:ext cx="8474196" cy="1952091"/>
            <a:chOff x="0" y="0"/>
            <a:chExt cx="1971344" cy="4541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1344" cy="454113"/>
            </a:xfrm>
            <a:custGeom>
              <a:avLst/>
              <a:gdLst/>
              <a:ahLst/>
              <a:cxnLst/>
              <a:rect r="r" b="b" t="t" l="l"/>
              <a:pathLst>
                <a:path h="454113" w="1971344">
                  <a:moveTo>
                    <a:pt x="19185" y="0"/>
                  </a:moveTo>
                  <a:lnTo>
                    <a:pt x="1952159" y="0"/>
                  </a:lnTo>
                  <a:cubicBezTo>
                    <a:pt x="1957247" y="0"/>
                    <a:pt x="1962127" y="2021"/>
                    <a:pt x="1965725" y="5619"/>
                  </a:cubicBezTo>
                  <a:cubicBezTo>
                    <a:pt x="1969323" y="9217"/>
                    <a:pt x="1971344" y="14097"/>
                    <a:pt x="1971344" y="19185"/>
                  </a:cubicBezTo>
                  <a:lnTo>
                    <a:pt x="1971344" y="434928"/>
                  </a:lnTo>
                  <a:cubicBezTo>
                    <a:pt x="1971344" y="445523"/>
                    <a:pt x="1962755" y="454113"/>
                    <a:pt x="1952159" y="454113"/>
                  </a:cubicBezTo>
                  <a:lnTo>
                    <a:pt x="19185" y="454113"/>
                  </a:lnTo>
                  <a:cubicBezTo>
                    <a:pt x="8590" y="454113"/>
                    <a:pt x="0" y="445523"/>
                    <a:pt x="0" y="434928"/>
                  </a:cubicBezTo>
                  <a:lnTo>
                    <a:pt x="0" y="19185"/>
                  </a:lnTo>
                  <a:cubicBezTo>
                    <a:pt x="0" y="8590"/>
                    <a:pt x="8590" y="0"/>
                    <a:pt x="191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9499">
                    <a:alpha val="100000"/>
                  </a:srgbClr>
                </a:gs>
                <a:gs pos="100000">
                  <a:srgbClr val="2534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971344" cy="492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027825" y="3322765"/>
            <a:ext cx="7795206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Aplikasi kompatibel dengan berbagai sistem operasi yang ada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27825" y="5389855"/>
            <a:ext cx="7795206" cy="109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Kode aplikasi harus ditulis dengan struktur yang jelas dan modular untuk memudahkan perbaikan atau pengembangan lebih lanjut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27825" y="7862215"/>
            <a:ext cx="7795206" cy="7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3200" spc="-20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Aplikasi mendukung haptic feedback sebagai tanda gestur berhasil dideteksi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9710" y="2166859"/>
            <a:ext cx="10988581" cy="7815628"/>
          </a:xfrm>
          <a:custGeom>
            <a:avLst/>
            <a:gdLst/>
            <a:ahLst/>
            <a:cxnLst/>
            <a:rect r="r" b="b" t="t" l="l"/>
            <a:pathLst>
              <a:path h="7815628" w="10988581">
                <a:moveTo>
                  <a:pt x="0" y="0"/>
                </a:moveTo>
                <a:lnTo>
                  <a:pt x="10988580" y="0"/>
                </a:lnTo>
                <a:lnTo>
                  <a:pt x="10988580" y="7815628"/>
                </a:lnTo>
                <a:lnTo>
                  <a:pt x="0" y="781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6070" y="2191237"/>
            <a:ext cx="10955861" cy="7792356"/>
          </a:xfrm>
          <a:custGeom>
            <a:avLst/>
            <a:gdLst/>
            <a:ahLst/>
            <a:cxnLst/>
            <a:rect r="r" b="b" t="t" l="l"/>
            <a:pathLst>
              <a:path h="7792356" w="10955861">
                <a:moveTo>
                  <a:pt x="0" y="0"/>
                </a:moveTo>
                <a:lnTo>
                  <a:pt x="10955860" y="0"/>
                </a:lnTo>
                <a:lnTo>
                  <a:pt x="10955860" y="7792355"/>
                </a:lnTo>
                <a:lnTo>
                  <a:pt x="0" y="7792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3340" y="2166859"/>
            <a:ext cx="10921320" cy="7767788"/>
          </a:xfrm>
          <a:custGeom>
            <a:avLst/>
            <a:gdLst/>
            <a:ahLst/>
            <a:cxnLst/>
            <a:rect r="r" b="b" t="t" l="l"/>
            <a:pathLst>
              <a:path h="7767788" w="10921320">
                <a:moveTo>
                  <a:pt x="0" y="0"/>
                </a:moveTo>
                <a:lnTo>
                  <a:pt x="10921320" y="0"/>
                </a:lnTo>
                <a:lnTo>
                  <a:pt x="10921320" y="7767789"/>
                </a:lnTo>
                <a:lnTo>
                  <a:pt x="0" y="7767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5218" y="2191237"/>
            <a:ext cx="11157564" cy="7935817"/>
          </a:xfrm>
          <a:custGeom>
            <a:avLst/>
            <a:gdLst/>
            <a:ahLst/>
            <a:cxnLst/>
            <a:rect r="r" b="b" t="t" l="l"/>
            <a:pathLst>
              <a:path h="7935817" w="11157564">
                <a:moveTo>
                  <a:pt x="0" y="0"/>
                </a:moveTo>
                <a:lnTo>
                  <a:pt x="11157564" y="0"/>
                </a:lnTo>
                <a:lnTo>
                  <a:pt x="11157564" y="7935817"/>
                </a:lnTo>
                <a:lnTo>
                  <a:pt x="0" y="79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(presenter view)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2307" y="2209169"/>
            <a:ext cx="11103386" cy="7897283"/>
          </a:xfrm>
          <a:custGeom>
            <a:avLst/>
            <a:gdLst/>
            <a:ahLst/>
            <a:cxnLst/>
            <a:rect r="r" b="b" t="t" l="l"/>
            <a:pathLst>
              <a:path h="7897283" w="11103386">
                <a:moveTo>
                  <a:pt x="0" y="0"/>
                </a:moveTo>
                <a:lnTo>
                  <a:pt x="11103386" y="0"/>
                </a:lnTo>
                <a:lnTo>
                  <a:pt x="11103386" y="7897283"/>
                </a:lnTo>
                <a:lnTo>
                  <a:pt x="0" y="78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2126"/>
            <a:ext cx="16230600" cy="9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Skema onboarding (finish)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0296" y="3756758"/>
            <a:ext cx="5770897" cy="1093418"/>
            <a:chOff x="0" y="0"/>
            <a:chExt cx="1475547" cy="2795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5547" cy="279573"/>
            </a:xfrm>
            <a:custGeom>
              <a:avLst/>
              <a:gdLst/>
              <a:ahLst/>
              <a:cxnLst/>
              <a:rect r="r" b="b" t="t" l="l"/>
              <a:pathLst>
                <a:path h="279573" w="1475547">
                  <a:moveTo>
                    <a:pt x="28172" y="0"/>
                  </a:moveTo>
                  <a:lnTo>
                    <a:pt x="1447375" y="0"/>
                  </a:lnTo>
                  <a:cubicBezTo>
                    <a:pt x="1462934" y="0"/>
                    <a:pt x="1475547" y="12613"/>
                    <a:pt x="1475547" y="28172"/>
                  </a:cubicBezTo>
                  <a:lnTo>
                    <a:pt x="1475547" y="251401"/>
                  </a:lnTo>
                  <a:cubicBezTo>
                    <a:pt x="1475547" y="266960"/>
                    <a:pt x="1462934" y="279573"/>
                    <a:pt x="1447375" y="279573"/>
                  </a:cubicBezTo>
                  <a:lnTo>
                    <a:pt x="28172" y="279573"/>
                  </a:lnTo>
                  <a:cubicBezTo>
                    <a:pt x="12613" y="279573"/>
                    <a:pt x="0" y="266960"/>
                    <a:pt x="0" y="251401"/>
                  </a:cubicBezTo>
                  <a:lnTo>
                    <a:pt x="0" y="28172"/>
                  </a:lnTo>
                  <a:cubicBezTo>
                    <a:pt x="0" y="12613"/>
                    <a:pt x="12613" y="0"/>
                    <a:pt x="28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0000">
                    <a:alpha val="100000"/>
                  </a:srgbClr>
                </a:gs>
                <a:gs pos="100000">
                  <a:srgbClr val="FF60A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75547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12911065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Prioritas Kebutuhan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0296" y="5154930"/>
            <a:ext cx="5770897" cy="1093418"/>
            <a:chOff x="0" y="0"/>
            <a:chExt cx="1475547" cy="2795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75547" cy="279573"/>
            </a:xfrm>
            <a:custGeom>
              <a:avLst/>
              <a:gdLst/>
              <a:ahLst/>
              <a:cxnLst/>
              <a:rect r="r" b="b" t="t" l="l"/>
              <a:pathLst>
                <a:path h="279573" w="1475547">
                  <a:moveTo>
                    <a:pt x="28172" y="0"/>
                  </a:moveTo>
                  <a:lnTo>
                    <a:pt x="1447375" y="0"/>
                  </a:lnTo>
                  <a:cubicBezTo>
                    <a:pt x="1462934" y="0"/>
                    <a:pt x="1475547" y="12613"/>
                    <a:pt x="1475547" y="28172"/>
                  </a:cubicBezTo>
                  <a:lnTo>
                    <a:pt x="1475547" y="251401"/>
                  </a:lnTo>
                  <a:cubicBezTo>
                    <a:pt x="1475547" y="266960"/>
                    <a:pt x="1462934" y="279573"/>
                    <a:pt x="1447375" y="279573"/>
                  </a:cubicBezTo>
                  <a:lnTo>
                    <a:pt x="28172" y="279573"/>
                  </a:lnTo>
                  <a:cubicBezTo>
                    <a:pt x="12613" y="279573"/>
                    <a:pt x="0" y="266960"/>
                    <a:pt x="0" y="251401"/>
                  </a:cubicBezTo>
                  <a:lnTo>
                    <a:pt x="0" y="28172"/>
                  </a:lnTo>
                  <a:cubicBezTo>
                    <a:pt x="0" y="12613"/>
                    <a:pt x="12613" y="0"/>
                    <a:pt x="28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0000">
                    <a:alpha val="100000"/>
                  </a:srgbClr>
                </a:gs>
                <a:gs pos="100000">
                  <a:srgbClr val="FF60A1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75547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30296" y="6553103"/>
            <a:ext cx="5770897" cy="1093418"/>
            <a:chOff x="0" y="0"/>
            <a:chExt cx="1475547" cy="2795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75547" cy="279573"/>
            </a:xfrm>
            <a:custGeom>
              <a:avLst/>
              <a:gdLst/>
              <a:ahLst/>
              <a:cxnLst/>
              <a:rect r="r" b="b" t="t" l="l"/>
              <a:pathLst>
                <a:path h="279573" w="1475547">
                  <a:moveTo>
                    <a:pt x="28172" y="0"/>
                  </a:moveTo>
                  <a:lnTo>
                    <a:pt x="1447375" y="0"/>
                  </a:lnTo>
                  <a:cubicBezTo>
                    <a:pt x="1462934" y="0"/>
                    <a:pt x="1475547" y="12613"/>
                    <a:pt x="1475547" y="28172"/>
                  </a:cubicBezTo>
                  <a:lnTo>
                    <a:pt x="1475547" y="251401"/>
                  </a:lnTo>
                  <a:cubicBezTo>
                    <a:pt x="1475547" y="266960"/>
                    <a:pt x="1462934" y="279573"/>
                    <a:pt x="1447375" y="279573"/>
                  </a:cubicBezTo>
                  <a:lnTo>
                    <a:pt x="28172" y="279573"/>
                  </a:lnTo>
                  <a:cubicBezTo>
                    <a:pt x="12613" y="279573"/>
                    <a:pt x="0" y="266960"/>
                    <a:pt x="0" y="251401"/>
                  </a:cubicBezTo>
                  <a:lnTo>
                    <a:pt x="0" y="28172"/>
                  </a:lnTo>
                  <a:cubicBezTo>
                    <a:pt x="0" y="12613"/>
                    <a:pt x="12613" y="0"/>
                    <a:pt x="28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0000">
                    <a:alpha val="100000"/>
                  </a:srgbClr>
                </a:gs>
                <a:gs pos="100000">
                  <a:srgbClr val="FF60A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75547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30296" y="7951321"/>
            <a:ext cx="5770897" cy="1093418"/>
            <a:chOff x="0" y="0"/>
            <a:chExt cx="1475547" cy="2795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75547" cy="279573"/>
            </a:xfrm>
            <a:custGeom>
              <a:avLst/>
              <a:gdLst/>
              <a:ahLst/>
              <a:cxnLst/>
              <a:rect r="r" b="b" t="t" l="l"/>
              <a:pathLst>
                <a:path h="279573" w="1475547">
                  <a:moveTo>
                    <a:pt x="28172" y="0"/>
                  </a:moveTo>
                  <a:lnTo>
                    <a:pt x="1447375" y="0"/>
                  </a:lnTo>
                  <a:cubicBezTo>
                    <a:pt x="1462934" y="0"/>
                    <a:pt x="1475547" y="12613"/>
                    <a:pt x="1475547" y="28172"/>
                  </a:cubicBezTo>
                  <a:lnTo>
                    <a:pt x="1475547" y="251401"/>
                  </a:lnTo>
                  <a:cubicBezTo>
                    <a:pt x="1475547" y="266960"/>
                    <a:pt x="1462934" y="279573"/>
                    <a:pt x="1447375" y="279573"/>
                  </a:cubicBezTo>
                  <a:lnTo>
                    <a:pt x="28172" y="279573"/>
                  </a:lnTo>
                  <a:cubicBezTo>
                    <a:pt x="12613" y="279573"/>
                    <a:pt x="0" y="266960"/>
                    <a:pt x="0" y="251401"/>
                  </a:cubicBezTo>
                  <a:lnTo>
                    <a:pt x="0" y="28172"/>
                  </a:lnTo>
                  <a:cubicBezTo>
                    <a:pt x="0" y="12613"/>
                    <a:pt x="12613" y="0"/>
                    <a:pt x="28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0000">
                    <a:alpha val="100000"/>
                  </a:srgbClr>
                </a:gs>
                <a:gs pos="100000">
                  <a:srgbClr val="FF60A1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75547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953208" y="970281"/>
            <a:ext cx="2306092" cy="436938"/>
            <a:chOff x="0" y="0"/>
            <a:chExt cx="783412" cy="1484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83412" cy="148434"/>
            </a:xfrm>
            <a:custGeom>
              <a:avLst/>
              <a:gdLst/>
              <a:ahLst/>
              <a:cxnLst/>
              <a:rect r="r" b="b" t="t" l="l"/>
              <a:pathLst>
                <a:path h="148434" w="783412">
                  <a:moveTo>
                    <a:pt x="70500" y="0"/>
                  </a:moveTo>
                  <a:lnTo>
                    <a:pt x="712911" y="0"/>
                  </a:lnTo>
                  <a:cubicBezTo>
                    <a:pt x="731609" y="0"/>
                    <a:pt x="749541" y="7428"/>
                    <a:pt x="762763" y="20649"/>
                  </a:cubicBezTo>
                  <a:cubicBezTo>
                    <a:pt x="775984" y="33870"/>
                    <a:pt x="783412" y="51803"/>
                    <a:pt x="783412" y="70500"/>
                  </a:cubicBezTo>
                  <a:lnTo>
                    <a:pt x="783412" y="77934"/>
                  </a:lnTo>
                  <a:cubicBezTo>
                    <a:pt x="783412" y="96631"/>
                    <a:pt x="775984" y="114563"/>
                    <a:pt x="762763" y="127785"/>
                  </a:cubicBezTo>
                  <a:cubicBezTo>
                    <a:pt x="749541" y="141006"/>
                    <a:pt x="731609" y="148434"/>
                    <a:pt x="712911" y="148434"/>
                  </a:cubicBezTo>
                  <a:lnTo>
                    <a:pt x="70500" y="148434"/>
                  </a:lnTo>
                  <a:cubicBezTo>
                    <a:pt x="51803" y="148434"/>
                    <a:pt x="33870" y="141006"/>
                    <a:pt x="20649" y="127785"/>
                  </a:cubicBezTo>
                  <a:cubicBezTo>
                    <a:pt x="7428" y="114563"/>
                    <a:pt x="0" y="96631"/>
                    <a:pt x="0" y="77934"/>
                  </a:cubicBezTo>
                  <a:lnTo>
                    <a:pt x="0" y="70500"/>
                  </a:lnTo>
                  <a:cubicBezTo>
                    <a:pt x="0" y="51803"/>
                    <a:pt x="7428" y="33870"/>
                    <a:pt x="20649" y="20649"/>
                  </a:cubicBezTo>
                  <a:cubicBezTo>
                    <a:pt x="33870" y="7428"/>
                    <a:pt x="51803" y="0"/>
                    <a:pt x="705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0000">
                    <a:alpha val="100000"/>
                  </a:srgbClr>
                </a:gs>
                <a:gs pos="100000">
                  <a:srgbClr val="FF60A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83412" cy="18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953208" y="1461688"/>
            <a:ext cx="2306092" cy="436938"/>
            <a:chOff x="0" y="0"/>
            <a:chExt cx="783412" cy="1484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3412" cy="148434"/>
            </a:xfrm>
            <a:custGeom>
              <a:avLst/>
              <a:gdLst/>
              <a:ahLst/>
              <a:cxnLst/>
              <a:rect r="r" b="b" t="t" l="l"/>
              <a:pathLst>
                <a:path h="148434" w="783412">
                  <a:moveTo>
                    <a:pt x="70500" y="0"/>
                  </a:moveTo>
                  <a:lnTo>
                    <a:pt x="712911" y="0"/>
                  </a:lnTo>
                  <a:cubicBezTo>
                    <a:pt x="731609" y="0"/>
                    <a:pt x="749541" y="7428"/>
                    <a:pt x="762763" y="20649"/>
                  </a:cubicBezTo>
                  <a:cubicBezTo>
                    <a:pt x="775984" y="33870"/>
                    <a:pt x="783412" y="51803"/>
                    <a:pt x="783412" y="70500"/>
                  </a:cubicBezTo>
                  <a:lnTo>
                    <a:pt x="783412" y="77934"/>
                  </a:lnTo>
                  <a:cubicBezTo>
                    <a:pt x="783412" y="96631"/>
                    <a:pt x="775984" y="114563"/>
                    <a:pt x="762763" y="127785"/>
                  </a:cubicBezTo>
                  <a:cubicBezTo>
                    <a:pt x="749541" y="141006"/>
                    <a:pt x="731609" y="148434"/>
                    <a:pt x="712911" y="148434"/>
                  </a:cubicBezTo>
                  <a:lnTo>
                    <a:pt x="70500" y="148434"/>
                  </a:lnTo>
                  <a:cubicBezTo>
                    <a:pt x="51803" y="148434"/>
                    <a:pt x="33870" y="141006"/>
                    <a:pt x="20649" y="127785"/>
                  </a:cubicBezTo>
                  <a:cubicBezTo>
                    <a:pt x="7428" y="114563"/>
                    <a:pt x="0" y="96631"/>
                    <a:pt x="0" y="77934"/>
                  </a:cubicBezTo>
                  <a:lnTo>
                    <a:pt x="0" y="70500"/>
                  </a:lnTo>
                  <a:cubicBezTo>
                    <a:pt x="0" y="51803"/>
                    <a:pt x="7428" y="33870"/>
                    <a:pt x="20649" y="20649"/>
                  </a:cubicBezTo>
                  <a:cubicBezTo>
                    <a:pt x="33870" y="7428"/>
                    <a:pt x="51803" y="0"/>
                    <a:pt x="705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84300">
                    <a:alpha val="100000"/>
                  </a:srgbClr>
                </a:gs>
                <a:gs pos="100000">
                  <a:srgbClr val="FF88A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83412" cy="18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953208" y="1955979"/>
            <a:ext cx="2306092" cy="436938"/>
            <a:chOff x="0" y="0"/>
            <a:chExt cx="783412" cy="1484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83412" cy="148434"/>
            </a:xfrm>
            <a:custGeom>
              <a:avLst/>
              <a:gdLst/>
              <a:ahLst/>
              <a:cxnLst/>
              <a:rect r="r" b="b" t="t" l="l"/>
              <a:pathLst>
                <a:path h="148434" w="783412">
                  <a:moveTo>
                    <a:pt x="70500" y="0"/>
                  </a:moveTo>
                  <a:lnTo>
                    <a:pt x="712911" y="0"/>
                  </a:lnTo>
                  <a:cubicBezTo>
                    <a:pt x="731609" y="0"/>
                    <a:pt x="749541" y="7428"/>
                    <a:pt x="762763" y="20649"/>
                  </a:cubicBezTo>
                  <a:cubicBezTo>
                    <a:pt x="775984" y="33870"/>
                    <a:pt x="783412" y="51803"/>
                    <a:pt x="783412" y="70500"/>
                  </a:cubicBezTo>
                  <a:lnTo>
                    <a:pt x="783412" y="77934"/>
                  </a:lnTo>
                  <a:cubicBezTo>
                    <a:pt x="783412" y="96631"/>
                    <a:pt x="775984" y="114563"/>
                    <a:pt x="762763" y="127785"/>
                  </a:cubicBezTo>
                  <a:cubicBezTo>
                    <a:pt x="749541" y="141006"/>
                    <a:pt x="731609" y="148434"/>
                    <a:pt x="712911" y="148434"/>
                  </a:cubicBezTo>
                  <a:lnTo>
                    <a:pt x="70500" y="148434"/>
                  </a:lnTo>
                  <a:cubicBezTo>
                    <a:pt x="51803" y="148434"/>
                    <a:pt x="33870" y="141006"/>
                    <a:pt x="20649" y="127785"/>
                  </a:cubicBezTo>
                  <a:cubicBezTo>
                    <a:pt x="7428" y="114563"/>
                    <a:pt x="0" y="96631"/>
                    <a:pt x="0" y="77934"/>
                  </a:cubicBezTo>
                  <a:lnTo>
                    <a:pt x="0" y="70500"/>
                  </a:lnTo>
                  <a:cubicBezTo>
                    <a:pt x="0" y="51803"/>
                    <a:pt x="7428" y="33870"/>
                    <a:pt x="20649" y="20649"/>
                  </a:cubicBezTo>
                  <a:cubicBezTo>
                    <a:pt x="33870" y="7428"/>
                    <a:pt x="51803" y="0"/>
                    <a:pt x="705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5E20">
                    <a:alpha val="100000"/>
                  </a:srgbClr>
                </a:gs>
                <a:gs pos="100000">
                  <a:srgbClr val="34C2A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783412" cy="18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953208" y="1129989"/>
            <a:ext cx="2306092" cy="21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"/>
              </a:lnSpc>
            </a:pPr>
            <a:r>
              <a:rPr lang="en-US" sz="1806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Tinggi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53208" y="1600235"/>
            <a:ext cx="2306092" cy="21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"/>
              </a:lnSpc>
            </a:pPr>
            <a:r>
              <a:rPr lang="en-US" sz="1806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Sedang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53208" y="2094525"/>
            <a:ext cx="2306092" cy="21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"/>
              </a:lnSpc>
            </a:pPr>
            <a:r>
              <a:rPr lang="en-US" sz="1806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Rendah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44847" y="4027824"/>
            <a:ext cx="4751884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terhubung dengan perangkat Myo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44847" y="5425668"/>
            <a:ext cx="4751884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memuat file slide presentasi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44847" y="6823841"/>
            <a:ext cx="4751884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melakukan navigasi halaman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44847" y="8222059"/>
            <a:ext cx="4751884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memasuki atau keluar dari mode layar penuh (fullscreen)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731841" y="3756758"/>
            <a:ext cx="5770897" cy="1093418"/>
            <a:chOff x="0" y="0"/>
            <a:chExt cx="1475547" cy="2795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75547" cy="279573"/>
            </a:xfrm>
            <a:custGeom>
              <a:avLst/>
              <a:gdLst/>
              <a:ahLst/>
              <a:cxnLst/>
              <a:rect r="r" b="b" t="t" l="l"/>
              <a:pathLst>
                <a:path h="279573" w="1475547">
                  <a:moveTo>
                    <a:pt x="28172" y="0"/>
                  </a:moveTo>
                  <a:lnTo>
                    <a:pt x="1447375" y="0"/>
                  </a:lnTo>
                  <a:cubicBezTo>
                    <a:pt x="1462934" y="0"/>
                    <a:pt x="1475547" y="12613"/>
                    <a:pt x="1475547" y="28172"/>
                  </a:cubicBezTo>
                  <a:lnTo>
                    <a:pt x="1475547" y="251401"/>
                  </a:lnTo>
                  <a:cubicBezTo>
                    <a:pt x="1475547" y="266960"/>
                    <a:pt x="1462934" y="279573"/>
                    <a:pt x="1447375" y="279573"/>
                  </a:cubicBezTo>
                  <a:lnTo>
                    <a:pt x="28172" y="279573"/>
                  </a:lnTo>
                  <a:cubicBezTo>
                    <a:pt x="12613" y="279573"/>
                    <a:pt x="0" y="266960"/>
                    <a:pt x="0" y="251401"/>
                  </a:cubicBezTo>
                  <a:lnTo>
                    <a:pt x="0" y="28172"/>
                  </a:lnTo>
                  <a:cubicBezTo>
                    <a:pt x="0" y="12613"/>
                    <a:pt x="12613" y="0"/>
                    <a:pt x="28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84300">
                    <a:alpha val="100000"/>
                  </a:srgbClr>
                </a:gs>
                <a:gs pos="100000">
                  <a:srgbClr val="FF88A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475547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731841" y="5154930"/>
            <a:ext cx="5770897" cy="1093418"/>
            <a:chOff x="0" y="0"/>
            <a:chExt cx="1475547" cy="27957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75547" cy="279573"/>
            </a:xfrm>
            <a:custGeom>
              <a:avLst/>
              <a:gdLst/>
              <a:ahLst/>
              <a:cxnLst/>
              <a:rect r="r" b="b" t="t" l="l"/>
              <a:pathLst>
                <a:path h="279573" w="1475547">
                  <a:moveTo>
                    <a:pt x="28172" y="0"/>
                  </a:moveTo>
                  <a:lnTo>
                    <a:pt x="1447375" y="0"/>
                  </a:lnTo>
                  <a:cubicBezTo>
                    <a:pt x="1462934" y="0"/>
                    <a:pt x="1475547" y="12613"/>
                    <a:pt x="1475547" y="28172"/>
                  </a:cubicBezTo>
                  <a:lnTo>
                    <a:pt x="1475547" y="251401"/>
                  </a:lnTo>
                  <a:cubicBezTo>
                    <a:pt x="1475547" y="266960"/>
                    <a:pt x="1462934" y="279573"/>
                    <a:pt x="1447375" y="279573"/>
                  </a:cubicBezTo>
                  <a:lnTo>
                    <a:pt x="28172" y="279573"/>
                  </a:lnTo>
                  <a:cubicBezTo>
                    <a:pt x="12613" y="279573"/>
                    <a:pt x="0" y="266960"/>
                    <a:pt x="0" y="251401"/>
                  </a:cubicBezTo>
                  <a:lnTo>
                    <a:pt x="0" y="28172"/>
                  </a:lnTo>
                  <a:cubicBezTo>
                    <a:pt x="0" y="12613"/>
                    <a:pt x="12613" y="0"/>
                    <a:pt x="28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84300">
                    <a:alpha val="100000"/>
                  </a:srgbClr>
                </a:gs>
                <a:gs pos="100000">
                  <a:srgbClr val="FF88A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475547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731841" y="6553103"/>
            <a:ext cx="5770897" cy="1093418"/>
            <a:chOff x="0" y="0"/>
            <a:chExt cx="1475547" cy="27957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475547" cy="279573"/>
            </a:xfrm>
            <a:custGeom>
              <a:avLst/>
              <a:gdLst/>
              <a:ahLst/>
              <a:cxnLst/>
              <a:rect r="r" b="b" t="t" l="l"/>
              <a:pathLst>
                <a:path h="279573" w="1475547">
                  <a:moveTo>
                    <a:pt x="28172" y="0"/>
                  </a:moveTo>
                  <a:lnTo>
                    <a:pt x="1447375" y="0"/>
                  </a:lnTo>
                  <a:cubicBezTo>
                    <a:pt x="1462934" y="0"/>
                    <a:pt x="1475547" y="12613"/>
                    <a:pt x="1475547" y="28172"/>
                  </a:cubicBezTo>
                  <a:lnTo>
                    <a:pt x="1475547" y="251401"/>
                  </a:lnTo>
                  <a:cubicBezTo>
                    <a:pt x="1475547" y="266960"/>
                    <a:pt x="1462934" y="279573"/>
                    <a:pt x="1447375" y="279573"/>
                  </a:cubicBezTo>
                  <a:lnTo>
                    <a:pt x="28172" y="279573"/>
                  </a:lnTo>
                  <a:cubicBezTo>
                    <a:pt x="12613" y="279573"/>
                    <a:pt x="0" y="266960"/>
                    <a:pt x="0" y="251401"/>
                  </a:cubicBezTo>
                  <a:lnTo>
                    <a:pt x="0" y="28172"/>
                  </a:lnTo>
                  <a:cubicBezTo>
                    <a:pt x="0" y="12613"/>
                    <a:pt x="12613" y="0"/>
                    <a:pt x="28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5E20">
                    <a:alpha val="100000"/>
                  </a:srgbClr>
                </a:gs>
                <a:gs pos="100000">
                  <a:srgbClr val="34C2A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475547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731841" y="7951321"/>
            <a:ext cx="5770897" cy="1093418"/>
            <a:chOff x="0" y="0"/>
            <a:chExt cx="1475547" cy="27957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475547" cy="279573"/>
            </a:xfrm>
            <a:custGeom>
              <a:avLst/>
              <a:gdLst/>
              <a:ahLst/>
              <a:cxnLst/>
              <a:rect r="r" b="b" t="t" l="l"/>
              <a:pathLst>
                <a:path h="279573" w="1475547">
                  <a:moveTo>
                    <a:pt x="28172" y="0"/>
                  </a:moveTo>
                  <a:lnTo>
                    <a:pt x="1447375" y="0"/>
                  </a:lnTo>
                  <a:cubicBezTo>
                    <a:pt x="1462934" y="0"/>
                    <a:pt x="1475547" y="12613"/>
                    <a:pt x="1475547" y="28172"/>
                  </a:cubicBezTo>
                  <a:lnTo>
                    <a:pt x="1475547" y="251401"/>
                  </a:lnTo>
                  <a:cubicBezTo>
                    <a:pt x="1475547" y="266960"/>
                    <a:pt x="1462934" y="279573"/>
                    <a:pt x="1447375" y="279573"/>
                  </a:cubicBezTo>
                  <a:lnTo>
                    <a:pt x="28172" y="279573"/>
                  </a:lnTo>
                  <a:cubicBezTo>
                    <a:pt x="12613" y="279573"/>
                    <a:pt x="0" y="266960"/>
                    <a:pt x="0" y="251401"/>
                  </a:cubicBezTo>
                  <a:lnTo>
                    <a:pt x="0" y="28172"/>
                  </a:lnTo>
                  <a:cubicBezTo>
                    <a:pt x="0" y="12613"/>
                    <a:pt x="12613" y="0"/>
                    <a:pt x="28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5E20">
                    <a:alpha val="100000"/>
                  </a:srgbClr>
                </a:gs>
                <a:gs pos="100000">
                  <a:srgbClr val="34C2A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475547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1036641" y="4027824"/>
            <a:ext cx="5161635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mengaktifkan laser (pointer)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36641" y="5425668"/>
            <a:ext cx="5161635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melakukan mouse (left) click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36641" y="6823841"/>
            <a:ext cx="5161635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mengatur volume suara perangkat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36641" y="8222059"/>
            <a:ext cx="4836158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P/L dapat mengatur pengingat (timer)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201193" y="4135393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201193" y="5533237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F02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201193" y="6931410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201193" y="8329628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F04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830635" y="8329628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F08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830635" y="6931410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830635" y="5533237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F06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830635" y="4135065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F05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-1097653" y="9044739"/>
            <a:ext cx="22336141" cy="4079448"/>
            <a:chOff x="0" y="0"/>
            <a:chExt cx="29781522" cy="543926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4890761" cy="5439264"/>
            </a:xfrm>
            <a:custGeom>
              <a:avLst/>
              <a:gdLst/>
              <a:ahLst/>
              <a:cxnLst/>
              <a:rect r="r" b="b" t="t" l="l"/>
              <a:pathLst>
                <a:path h="5439264" w="14890761">
                  <a:moveTo>
                    <a:pt x="0" y="0"/>
                  </a:moveTo>
                  <a:lnTo>
                    <a:pt x="14890761" y="0"/>
                  </a:lnTo>
                  <a:lnTo>
                    <a:pt x="14890761" y="5439264"/>
                  </a:lnTo>
                  <a:lnTo>
                    <a:pt x="0" y="5439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true" flipV="false" rot="0">
              <a:off x="14890761" y="0"/>
              <a:ext cx="14890761" cy="5439264"/>
            </a:xfrm>
            <a:custGeom>
              <a:avLst/>
              <a:gdLst/>
              <a:ahLst/>
              <a:cxnLst/>
              <a:rect r="r" b="b" t="t" l="l"/>
              <a:pathLst>
                <a:path h="5439264" w="14890761">
                  <a:moveTo>
                    <a:pt x="14890761" y="0"/>
                  </a:moveTo>
                  <a:lnTo>
                    <a:pt x="0" y="0"/>
                  </a:lnTo>
                  <a:lnTo>
                    <a:pt x="0" y="5439264"/>
                  </a:lnTo>
                  <a:lnTo>
                    <a:pt x="14890761" y="5439264"/>
                  </a:lnTo>
                  <a:lnTo>
                    <a:pt x="14890761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7278" y="910551"/>
            <a:ext cx="12327648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Kriteria Keberhasilan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57278" y="2691270"/>
            <a:ext cx="4487021" cy="774357"/>
            <a:chOff x="0" y="0"/>
            <a:chExt cx="1147276" cy="197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7276" cy="197993"/>
            </a:xfrm>
            <a:custGeom>
              <a:avLst/>
              <a:gdLst/>
              <a:ahLst/>
              <a:cxnLst/>
              <a:rect r="r" b="b" t="t" l="l"/>
              <a:pathLst>
                <a:path h="197993" w="1147276">
                  <a:moveTo>
                    <a:pt x="98997" y="0"/>
                  </a:moveTo>
                  <a:lnTo>
                    <a:pt x="1048279" y="0"/>
                  </a:lnTo>
                  <a:cubicBezTo>
                    <a:pt x="1074535" y="0"/>
                    <a:pt x="1099715" y="10430"/>
                    <a:pt x="1118280" y="28995"/>
                  </a:cubicBezTo>
                  <a:cubicBezTo>
                    <a:pt x="1136846" y="47561"/>
                    <a:pt x="1147276" y="72741"/>
                    <a:pt x="1147276" y="98997"/>
                  </a:cubicBezTo>
                  <a:lnTo>
                    <a:pt x="1147276" y="98997"/>
                  </a:lnTo>
                  <a:cubicBezTo>
                    <a:pt x="1147276" y="153671"/>
                    <a:pt x="1102953" y="197993"/>
                    <a:pt x="1048279" y="197993"/>
                  </a:cubicBezTo>
                  <a:lnTo>
                    <a:pt x="98997" y="197993"/>
                  </a:lnTo>
                  <a:cubicBezTo>
                    <a:pt x="72741" y="197993"/>
                    <a:pt x="47561" y="187563"/>
                    <a:pt x="28995" y="168998"/>
                  </a:cubicBezTo>
                  <a:cubicBezTo>
                    <a:pt x="10430" y="150432"/>
                    <a:pt x="0" y="125252"/>
                    <a:pt x="0" y="98997"/>
                  </a:cubicBezTo>
                  <a:lnTo>
                    <a:pt x="0" y="98997"/>
                  </a:lnTo>
                  <a:cubicBezTo>
                    <a:pt x="0" y="72741"/>
                    <a:pt x="10430" y="47561"/>
                    <a:pt x="28995" y="28995"/>
                  </a:cubicBezTo>
                  <a:cubicBezTo>
                    <a:pt x="47561" y="10430"/>
                    <a:pt x="72741" y="0"/>
                    <a:pt x="98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5F7FF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47276" cy="23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73732" y="2691270"/>
            <a:ext cx="6324726" cy="774357"/>
            <a:chOff x="0" y="0"/>
            <a:chExt cx="1617154" cy="197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7154" cy="197993"/>
            </a:xfrm>
            <a:custGeom>
              <a:avLst/>
              <a:gdLst/>
              <a:ahLst/>
              <a:cxnLst/>
              <a:rect r="r" b="b" t="t" l="l"/>
              <a:pathLst>
                <a:path h="197993" w="1617154">
                  <a:moveTo>
                    <a:pt x="98997" y="0"/>
                  </a:moveTo>
                  <a:lnTo>
                    <a:pt x="1518158" y="0"/>
                  </a:lnTo>
                  <a:cubicBezTo>
                    <a:pt x="1544413" y="0"/>
                    <a:pt x="1569593" y="10430"/>
                    <a:pt x="1588159" y="28995"/>
                  </a:cubicBezTo>
                  <a:cubicBezTo>
                    <a:pt x="1606724" y="47561"/>
                    <a:pt x="1617154" y="72741"/>
                    <a:pt x="1617154" y="98997"/>
                  </a:cubicBezTo>
                  <a:lnTo>
                    <a:pt x="1617154" y="98997"/>
                  </a:lnTo>
                  <a:cubicBezTo>
                    <a:pt x="1617154" y="125252"/>
                    <a:pt x="1606724" y="150432"/>
                    <a:pt x="1588159" y="168998"/>
                  </a:cubicBezTo>
                  <a:cubicBezTo>
                    <a:pt x="1569593" y="187563"/>
                    <a:pt x="1544413" y="197993"/>
                    <a:pt x="1518158" y="197993"/>
                  </a:cubicBezTo>
                  <a:lnTo>
                    <a:pt x="98997" y="197993"/>
                  </a:lnTo>
                  <a:cubicBezTo>
                    <a:pt x="72741" y="197993"/>
                    <a:pt x="47561" y="187563"/>
                    <a:pt x="28995" y="168998"/>
                  </a:cubicBezTo>
                  <a:cubicBezTo>
                    <a:pt x="10430" y="150432"/>
                    <a:pt x="0" y="125252"/>
                    <a:pt x="0" y="98997"/>
                  </a:cubicBezTo>
                  <a:lnTo>
                    <a:pt x="0" y="98997"/>
                  </a:lnTo>
                  <a:cubicBezTo>
                    <a:pt x="0" y="72741"/>
                    <a:pt x="10430" y="47561"/>
                    <a:pt x="28995" y="28995"/>
                  </a:cubicBezTo>
                  <a:cubicBezTo>
                    <a:pt x="47561" y="10430"/>
                    <a:pt x="72741" y="0"/>
                    <a:pt x="98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A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17154" cy="23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72279" y="2691270"/>
            <a:ext cx="4487021" cy="774357"/>
            <a:chOff x="0" y="0"/>
            <a:chExt cx="1147276" cy="1979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7276" cy="197993"/>
            </a:xfrm>
            <a:custGeom>
              <a:avLst/>
              <a:gdLst/>
              <a:ahLst/>
              <a:cxnLst/>
              <a:rect r="r" b="b" t="t" l="l"/>
              <a:pathLst>
                <a:path h="197993" w="1147276">
                  <a:moveTo>
                    <a:pt x="98997" y="0"/>
                  </a:moveTo>
                  <a:lnTo>
                    <a:pt x="1048279" y="0"/>
                  </a:lnTo>
                  <a:cubicBezTo>
                    <a:pt x="1074535" y="0"/>
                    <a:pt x="1099715" y="10430"/>
                    <a:pt x="1118280" y="28995"/>
                  </a:cubicBezTo>
                  <a:cubicBezTo>
                    <a:pt x="1136846" y="47561"/>
                    <a:pt x="1147276" y="72741"/>
                    <a:pt x="1147276" y="98997"/>
                  </a:cubicBezTo>
                  <a:lnTo>
                    <a:pt x="1147276" y="98997"/>
                  </a:lnTo>
                  <a:cubicBezTo>
                    <a:pt x="1147276" y="153671"/>
                    <a:pt x="1102953" y="197993"/>
                    <a:pt x="1048279" y="197993"/>
                  </a:cubicBezTo>
                  <a:lnTo>
                    <a:pt x="98997" y="197993"/>
                  </a:lnTo>
                  <a:cubicBezTo>
                    <a:pt x="72741" y="197993"/>
                    <a:pt x="47561" y="187563"/>
                    <a:pt x="28995" y="168998"/>
                  </a:cubicBezTo>
                  <a:cubicBezTo>
                    <a:pt x="10430" y="150432"/>
                    <a:pt x="0" y="125252"/>
                    <a:pt x="0" y="98997"/>
                  </a:cubicBezTo>
                  <a:lnTo>
                    <a:pt x="0" y="98997"/>
                  </a:lnTo>
                  <a:cubicBezTo>
                    <a:pt x="0" y="72741"/>
                    <a:pt x="10430" y="47561"/>
                    <a:pt x="28995" y="28995"/>
                  </a:cubicBezTo>
                  <a:cubicBezTo>
                    <a:pt x="47561" y="10430"/>
                    <a:pt x="72741" y="0"/>
                    <a:pt x="98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873FF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47276" cy="23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57278" y="2946051"/>
            <a:ext cx="4487021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3000" spc="-18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Metrik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92585" y="2946051"/>
            <a:ext cx="4487021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3000" spc="-18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Penjelasan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00085" y="2946051"/>
            <a:ext cx="4459215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3000" spc="-18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Kriteria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57278" y="3768116"/>
            <a:ext cx="4487021" cy="1093418"/>
            <a:chOff x="0" y="0"/>
            <a:chExt cx="1147276" cy="2795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FFFC"/>
              </a:solidFill>
              <a:prstDash val="sysDot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173732" y="3768116"/>
            <a:ext cx="6324726" cy="1093418"/>
            <a:chOff x="0" y="0"/>
            <a:chExt cx="1617154" cy="2795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17154" cy="279573"/>
            </a:xfrm>
            <a:custGeom>
              <a:avLst/>
              <a:gdLst/>
              <a:ahLst/>
              <a:cxnLst/>
              <a:rect r="r" b="b" t="t" l="l"/>
              <a:pathLst>
                <a:path h="279573" w="1617154">
                  <a:moveTo>
                    <a:pt x="12241" y="0"/>
                  </a:moveTo>
                  <a:lnTo>
                    <a:pt x="1604913" y="0"/>
                  </a:lnTo>
                  <a:cubicBezTo>
                    <a:pt x="1611674" y="0"/>
                    <a:pt x="1617154" y="5480"/>
                    <a:pt x="1617154" y="12241"/>
                  </a:cubicBezTo>
                  <a:lnTo>
                    <a:pt x="1617154" y="267333"/>
                  </a:lnTo>
                  <a:cubicBezTo>
                    <a:pt x="1617154" y="274093"/>
                    <a:pt x="1611674" y="279573"/>
                    <a:pt x="1604913" y="279573"/>
                  </a:cubicBezTo>
                  <a:lnTo>
                    <a:pt x="12241" y="279573"/>
                  </a:lnTo>
                  <a:cubicBezTo>
                    <a:pt x="5480" y="279573"/>
                    <a:pt x="0" y="274093"/>
                    <a:pt x="0" y="267333"/>
                  </a:cubicBezTo>
                  <a:lnTo>
                    <a:pt x="0" y="12241"/>
                  </a:lnTo>
                  <a:cubicBezTo>
                    <a:pt x="0" y="5480"/>
                    <a:pt x="5480" y="0"/>
                    <a:pt x="12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65CA5"/>
              </a:solidFill>
              <a:prstDash val="sysDot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17154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72279" y="3751377"/>
            <a:ext cx="4487021" cy="1093418"/>
            <a:chOff x="0" y="0"/>
            <a:chExt cx="1147276" cy="2795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B67F0"/>
              </a:solidFill>
              <a:prstDash val="sysDot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209554" y="4049293"/>
            <a:ext cx="2782469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Akurasi pengenalan gestur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64275" y="4049293"/>
            <a:ext cx="4488028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Sistem dapat mengenali gestur secara benar.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02754" y="4182643"/>
            <a:ext cx="3426070" cy="29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Akurasi ≥ 90%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47753" y="4953480"/>
            <a:ext cx="4487021" cy="1093418"/>
            <a:chOff x="0" y="0"/>
            <a:chExt cx="1147276" cy="27957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FFFC"/>
              </a:solidFill>
              <a:prstDash val="sysDot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164207" y="4953480"/>
            <a:ext cx="6324726" cy="1093418"/>
            <a:chOff x="0" y="0"/>
            <a:chExt cx="1617154" cy="2795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17154" cy="279573"/>
            </a:xfrm>
            <a:custGeom>
              <a:avLst/>
              <a:gdLst/>
              <a:ahLst/>
              <a:cxnLst/>
              <a:rect r="r" b="b" t="t" l="l"/>
              <a:pathLst>
                <a:path h="279573" w="1617154">
                  <a:moveTo>
                    <a:pt x="12241" y="0"/>
                  </a:moveTo>
                  <a:lnTo>
                    <a:pt x="1604913" y="0"/>
                  </a:lnTo>
                  <a:cubicBezTo>
                    <a:pt x="1611674" y="0"/>
                    <a:pt x="1617154" y="5480"/>
                    <a:pt x="1617154" y="12241"/>
                  </a:cubicBezTo>
                  <a:lnTo>
                    <a:pt x="1617154" y="267333"/>
                  </a:lnTo>
                  <a:cubicBezTo>
                    <a:pt x="1617154" y="274093"/>
                    <a:pt x="1611674" y="279573"/>
                    <a:pt x="1604913" y="279573"/>
                  </a:cubicBezTo>
                  <a:lnTo>
                    <a:pt x="12241" y="279573"/>
                  </a:lnTo>
                  <a:cubicBezTo>
                    <a:pt x="5480" y="279573"/>
                    <a:pt x="0" y="274093"/>
                    <a:pt x="0" y="267333"/>
                  </a:cubicBezTo>
                  <a:lnTo>
                    <a:pt x="0" y="12241"/>
                  </a:lnTo>
                  <a:cubicBezTo>
                    <a:pt x="0" y="5480"/>
                    <a:pt x="5480" y="0"/>
                    <a:pt x="12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65CA5"/>
              </a:solidFill>
              <a:prstDash val="sysDot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617154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762754" y="4936741"/>
            <a:ext cx="4487021" cy="1093418"/>
            <a:chOff x="0" y="0"/>
            <a:chExt cx="1147276" cy="2795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B67F0"/>
              </a:solidFill>
              <a:prstDash val="sysDot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200029" y="5234657"/>
            <a:ext cx="2782469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Keberhasilan koneksi Myo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906316" y="5232677"/>
            <a:ext cx="4840509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Persentase keberhasilan pairing dan kalibrasi dengan perangkat Myo.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93229" y="5232677"/>
            <a:ext cx="3426070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&gt; 95% koneksi berhasil tanpa error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357278" y="6158888"/>
            <a:ext cx="4487021" cy="1093418"/>
            <a:chOff x="0" y="0"/>
            <a:chExt cx="1147276" cy="27957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FFFC"/>
              </a:solidFill>
              <a:prstDash val="sysDot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73732" y="6158888"/>
            <a:ext cx="6324726" cy="1093418"/>
            <a:chOff x="0" y="0"/>
            <a:chExt cx="1617154" cy="27957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617154" cy="279573"/>
            </a:xfrm>
            <a:custGeom>
              <a:avLst/>
              <a:gdLst/>
              <a:ahLst/>
              <a:cxnLst/>
              <a:rect r="r" b="b" t="t" l="l"/>
              <a:pathLst>
                <a:path h="279573" w="1617154">
                  <a:moveTo>
                    <a:pt x="12241" y="0"/>
                  </a:moveTo>
                  <a:lnTo>
                    <a:pt x="1604913" y="0"/>
                  </a:lnTo>
                  <a:cubicBezTo>
                    <a:pt x="1611674" y="0"/>
                    <a:pt x="1617154" y="5480"/>
                    <a:pt x="1617154" y="12241"/>
                  </a:cubicBezTo>
                  <a:lnTo>
                    <a:pt x="1617154" y="267333"/>
                  </a:lnTo>
                  <a:cubicBezTo>
                    <a:pt x="1617154" y="274093"/>
                    <a:pt x="1611674" y="279573"/>
                    <a:pt x="1604913" y="279573"/>
                  </a:cubicBezTo>
                  <a:lnTo>
                    <a:pt x="12241" y="279573"/>
                  </a:lnTo>
                  <a:cubicBezTo>
                    <a:pt x="5480" y="279573"/>
                    <a:pt x="0" y="274093"/>
                    <a:pt x="0" y="267333"/>
                  </a:cubicBezTo>
                  <a:lnTo>
                    <a:pt x="0" y="12241"/>
                  </a:lnTo>
                  <a:cubicBezTo>
                    <a:pt x="0" y="5480"/>
                    <a:pt x="5480" y="0"/>
                    <a:pt x="12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65CA5"/>
              </a:solidFill>
              <a:prstDash val="sysDot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617154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772279" y="6142148"/>
            <a:ext cx="4487021" cy="1093418"/>
            <a:chOff x="0" y="0"/>
            <a:chExt cx="1147276" cy="27957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B67F0"/>
              </a:solidFill>
              <a:prstDash val="sysDot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209554" y="6590154"/>
            <a:ext cx="2782469" cy="29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Stabilitas aplikasi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713824" y="6456804"/>
            <a:ext cx="5244544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Aplikasi tetap berjalan tanpa crash saat digunakan dalam durasi presentasi.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330561" y="6456804"/>
            <a:ext cx="3426070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Tidak crash selama sesi ≥ 2 jam.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357278" y="7364295"/>
            <a:ext cx="4487021" cy="1093418"/>
            <a:chOff x="0" y="0"/>
            <a:chExt cx="1147276" cy="27957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FFFC"/>
              </a:solidFill>
              <a:prstDash val="sysDot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6173732" y="7364295"/>
            <a:ext cx="6324726" cy="1093418"/>
            <a:chOff x="0" y="0"/>
            <a:chExt cx="1617154" cy="27957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617154" cy="279573"/>
            </a:xfrm>
            <a:custGeom>
              <a:avLst/>
              <a:gdLst/>
              <a:ahLst/>
              <a:cxnLst/>
              <a:rect r="r" b="b" t="t" l="l"/>
              <a:pathLst>
                <a:path h="279573" w="1617154">
                  <a:moveTo>
                    <a:pt x="12241" y="0"/>
                  </a:moveTo>
                  <a:lnTo>
                    <a:pt x="1604913" y="0"/>
                  </a:lnTo>
                  <a:cubicBezTo>
                    <a:pt x="1611674" y="0"/>
                    <a:pt x="1617154" y="5480"/>
                    <a:pt x="1617154" y="12241"/>
                  </a:cubicBezTo>
                  <a:lnTo>
                    <a:pt x="1617154" y="267333"/>
                  </a:lnTo>
                  <a:cubicBezTo>
                    <a:pt x="1617154" y="274093"/>
                    <a:pt x="1611674" y="279573"/>
                    <a:pt x="1604913" y="279573"/>
                  </a:cubicBezTo>
                  <a:lnTo>
                    <a:pt x="12241" y="279573"/>
                  </a:lnTo>
                  <a:cubicBezTo>
                    <a:pt x="5480" y="279573"/>
                    <a:pt x="0" y="274093"/>
                    <a:pt x="0" y="267333"/>
                  </a:cubicBezTo>
                  <a:lnTo>
                    <a:pt x="0" y="12241"/>
                  </a:lnTo>
                  <a:cubicBezTo>
                    <a:pt x="0" y="5480"/>
                    <a:pt x="5480" y="0"/>
                    <a:pt x="12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65CA5"/>
              </a:solidFill>
              <a:prstDash val="sysDot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617154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772279" y="7347556"/>
            <a:ext cx="4487021" cy="1093418"/>
            <a:chOff x="0" y="0"/>
            <a:chExt cx="1147276" cy="27957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B67F0"/>
              </a:solidFill>
              <a:prstDash val="sysDot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2209554" y="7778822"/>
            <a:ext cx="2782469" cy="29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Kurva pembelajaran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064275" y="7645472"/>
            <a:ext cx="4488028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Pengguna dapat mengingat dan mempelajari gestur dasar.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302754" y="7645472"/>
            <a:ext cx="3426070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&lt; 30 menit waktu adaptasi pengguna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1357278" y="8569703"/>
            <a:ext cx="4487021" cy="1093418"/>
            <a:chOff x="0" y="0"/>
            <a:chExt cx="1147276" cy="279573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FFFC"/>
              </a:solidFill>
              <a:prstDash val="sysDot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6173732" y="8569703"/>
            <a:ext cx="6324726" cy="1093418"/>
            <a:chOff x="0" y="0"/>
            <a:chExt cx="1617154" cy="279573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617154" cy="279573"/>
            </a:xfrm>
            <a:custGeom>
              <a:avLst/>
              <a:gdLst/>
              <a:ahLst/>
              <a:cxnLst/>
              <a:rect r="r" b="b" t="t" l="l"/>
              <a:pathLst>
                <a:path h="279573" w="1617154">
                  <a:moveTo>
                    <a:pt x="12241" y="0"/>
                  </a:moveTo>
                  <a:lnTo>
                    <a:pt x="1604913" y="0"/>
                  </a:lnTo>
                  <a:cubicBezTo>
                    <a:pt x="1611674" y="0"/>
                    <a:pt x="1617154" y="5480"/>
                    <a:pt x="1617154" y="12241"/>
                  </a:cubicBezTo>
                  <a:lnTo>
                    <a:pt x="1617154" y="267333"/>
                  </a:lnTo>
                  <a:cubicBezTo>
                    <a:pt x="1617154" y="274093"/>
                    <a:pt x="1611674" y="279573"/>
                    <a:pt x="1604913" y="279573"/>
                  </a:cubicBezTo>
                  <a:lnTo>
                    <a:pt x="12241" y="279573"/>
                  </a:lnTo>
                  <a:cubicBezTo>
                    <a:pt x="5480" y="279573"/>
                    <a:pt x="0" y="274093"/>
                    <a:pt x="0" y="267333"/>
                  </a:cubicBezTo>
                  <a:lnTo>
                    <a:pt x="0" y="12241"/>
                  </a:lnTo>
                  <a:cubicBezTo>
                    <a:pt x="0" y="5480"/>
                    <a:pt x="5480" y="0"/>
                    <a:pt x="12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65CA5"/>
              </a:solidFill>
              <a:prstDash val="sysDot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1617154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2772279" y="8552964"/>
            <a:ext cx="4487021" cy="1093418"/>
            <a:chOff x="0" y="0"/>
            <a:chExt cx="1147276" cy="279573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147276" cy="279573"/>
            </a:xfrm>
            <a:custGeom>
              <a:avLst/>
              <a:gdLst/>
              <a:ahLst/>
              <a:cxnLst/>
              <a:rect r="r" b="b" t="t" l="l"/>
              <a:pathLst>
                <a:path h="279573" w="1147276">
                  <a:moveTo>
                    <a:pt x="17254" y="0"/>
                  </a:moveTo>
                  <a:lnTo>
                    <a:pt x="1130022" y="0"/>
                  </a:lnTo>
                  <a:cubicBezTo>
                    <a:pt x="1139551" y="0"/>
                    <a:pt x="1147276" y="7725"/>
                    <a:pt x="1147276" y="17254"/>
                  </a:cubicBezTo>
                  <a:lnTo>
                    <a:pt x="1147276" y="262319"/>
                  </a:lnTo>
                  <a:cubicBezTo>
                    <a:pt x="1147276" y="271849"/>
                    <a:pt x="1139551" y="279573"/>
                    <a:pt x="1130022" y="279573"/>
                  </a:cubicBezTo>
                  <a:lnTo>
                    <a:pt x="17254" y="279573"/>
                  </a:lnTo>
                  <a:cubicBezTo>
                    <a:pt x="7725" y="279573"/>
                    <a:pt x="0" y="271849"/>
                    <a:pt x="0" y="262319"/>
                  </a:cubicBezTo>
                  <a:lnTo>
                    <a:pt x="0" y="17254"/>
                  </a:lnTo>
                  <a:cubicBezTo>
                    <a:pt x="0" y="7725"/>
                    <a:pt x="7725" y="0"/>
                    <a:pt x="1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B67F0"/>
              </a:solidFill>
              <a:prstDash val="sysDot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1147276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2209554" y="8850880"/>
            <a:ext cx="2782469" cy="5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System Usability Scale (SUS)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286355" y="8734269"/>
            <a:ext cx="609948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Tingkat keberhasilan pengguna dalam menggunakan aplikasi diukur dengan kuesioner.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316658" y="8984230"/>
            <a:ext cx="3426070" cy="29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b="true" sz="2400" spc="-1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Skor SUS ≥ 80%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46635" y="3756758"/>
            <a:ext cx="14155566" cy="1093418"/>
            <a:chOff x="0" y="0"/>
            <a:chExt cx="3619403" cy="2795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403" cy="279573"/>
            </a:xfrm>
            <a:custGeom>
              <a:avLst/>
              <a:gdLst/>
              <a:ahLst/>
              <a:cxnLst/>
              <a:rect r="r" b="b" t="t" l="l"/>
              <a:pathLst>
                <a:path h="279573" w="3619403">
                  <a:moveTo>
                    <a:pt x="11485" y="0"/>
                  </a:moveTo>
                  <a:lnTo>
                    <a:pt x="3607918" y="0"/>
                  </a:lnTo>
                  <a:cubicBezTo>
                    <a:pt x="3610964" y="0"/>
                    <a:pt x="3613885" y="1210"/>
                    <a:pt x="3616039" y="3364"/>
                  </a:cubicBezTo>
                  <a:cubicBezTo>
                    <a:pt x="3618193" y="5518"/>
                    <a:pt x="3619403" y="8439"/>
                    <a:pt x="3619403" y="11485"/>
                  </a:cubicBezTo>
                  <a:lnTo>
                    <a:pt x="3619403" y="268088"/>
                  </a:lnTo>
                  <a:cubicBezTo>
                    <a:pt x="3619403" y="274431"/>
                    <a:pt x="3614261" y="279573"/>
                    <a:pt x="3607918" y="279573"/>
                  </a:cubicBezTo>
                  <a:lnTo>
                    <a:pt x="11485" y="279573"/>
                  </a:lnTo>
                  <a:cubicBezTo>
                    <a:pt x="8439" y="279573"/>
                    <a:pt x="5518" y="278363"/>
                    <a:pt x="3364" y="276210"/>
                  </a:cubicBezTo>
                  <a:cubicBezTo>
                    <a:pt x="1210" y="274056"/>
                    <a:pt x="0" y="271134"/>
                    <a:pt x="0" y="268088"/>
                  </a:cubicBezTo>
                  <a:lnTo>
                    <a:pt x="0" y="11485"/>
                  </a:lnTo>
                  <a:cubicBezTo>
                    <a:pt x="0" y="5142"/>
                    <a:pt x="5142" y="0"/>
                    <a:pt x="114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19403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14155566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Dokumentasi Kebutuhan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46635" y="5154930"/>
            <a:ext cx="14155566" cy="1093418"/>
            <a:chOff x="0" y="0"/>
            <a:chExt cx="3619403" cy="2795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403" cy="279573"/>
            </a:xfrm>
            <a:custGeom>
              <a:avLst/>
              <a:gdLst/>
              <a:ahLst/>
              <a:cxnLst/>
              <a:rect r="r" b="b" t="t" l="l"/>
              <a:pathLst>
                <a:path h="279573" w="3619403">
                  <a:moveTo>
                    <a:pt x="11485" y="0"/>
                  </a:moveTo>
                  <a:lnTo>
                    <a:pt x="3607918" y="0"/>
                  </a:lnTo>
                  <a:cubicBezTo>
                    <a:pt x="3610964" y="0"/>
                    <a:pt x="3613885" y="1210"/>
                    <a:pt x="3616039" y="3364"/>
                  </a:cubicBezTo>
                  <a:cubicBezTo>
                    <a:pt x="3618193" y="5518"/>
                    <a:pt x="3619403" y="8439"/>
                    <a:pt x="3619403" y="11485"/>
                  </a:cubicBezTo>
                  <a:lnTo>
                    <a:pt x="3619403" y="268088"/>
                  </a:lnTo>
                  <a:cubicBezTo>
                    <a:pt x="3619403" y="274431"/>
                    <a:pt x="3614261" y="279573"/>
                    <a:pt x="3607918" y="279573"/>
                  </a:cubicBezTo>
                  <a:lnTo>
                    <a:pt x="11485" y="279573"/>
                  </a:lnTo>
                  <a:cubicBezTo>
                    <a:pt x="8439" y="279573"/>
                    <a:pt x="5518" y="278363"/>
                    <a:pt x="3364" y="276210"/>
                  </a:cubicBezTo>
                  <a:cubicBezTo>
                    <a:pt x="1210" y="274056"/>
                    <a:pt x="0" y="271134"/>
                    <a:pt x="0" y="268088"/>
                  </a:cubicBezTo>
                  <a:lnTo>
                    <a:pt x="0" y="11485"/>
                  </a:lnTo>
                  <a:cubicBezTo>
                    <a:pt x="0" y="5142"/>
                    <a:pt x="5142" y="0"/>
                    <a:pt x="114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19403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46635" y="6553103"/>
            <a:ext cx="14155566" cy="1093418"/>
            <a:chOff x="0" y="0"/>
            <a:chExt cx="3619403" cy="2795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403" cy="279573"/>
            </a:xfrm>
            <a:custGeom>
              <a:avLst/>
              <a:gdLst/>
              <a:ahLst/>
              <a:cxnLst/>
              <a:rect r="r" b="b" t="t" l="l"/>
              <a:pathLst>
                <a:path h="279573" w="3619403">
                  <a:moveTo>
                    <a:pt x="11485" y="0"/>
                  </a:moveTo>
                  <a:lnTo>
                    <a:pt x="3607918" y="0"/>
                  </a:lnTo>
                  <a:cubicBezTo>
                    <a:pt x="3610964" y="0"/>
                    <a:pt x="3613885" y="1210"/>
                    <a:pt x="3616039" y="3364"/>
                  </a:cubicBezTo>
                  <a:cubicBezTo>
                    <a:pt x="3618193" y="5518"/>
                    <a:pt x="3619403" y="8439"/>
                    <a:pt x="3619403" y="11485"/>
                  </a:cubicBezTo>
                  <a:lnTo>
                    <a:pt x="3619403" y="268088"/>
                  </a:lnTo>
                  <a:cubicBezTo>
                    <a:pt x="3619403" y="274431"/>
                    <a:pt x="3614261" y="279573"/>
                    <a:pt x="3607918" y="279573"/>
                  </a:cubicBezTo>
                  <a:lnTo>
                    <a:pt x="11485" y="279573"/>
                  </a:lnTo>
                  <a:cubicBezTo>
                    <a:pt x="8439" y="279573"/>
                    <a:pt x="5518" y="278363"/>
                    <a:pt x="3364" y="276210"/>
                  </a:cubicBezTo>
                  <a:cubicBezTo>
                    <a:pt x="1210" y="274056"/>
                    <a:pt x="0" y="271134"/>
                    <a:pt x="0" y="268088"/>
                  </a:cubicBezTo>
                  <a:lnTo>
                    <a:pt x="0" y="11485"/>
                  </a:lnTo>
                  <a:cubicBezTo>
                    <a:pt x="0" y="5142"/>
                    <a:pt x="5142" y="0"/>
                    <a:pt x="114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619403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46635" y="7951321"/>
            <a:ext cx="14155566" cy="1093418"/>
            <a:chOff x="0" y="0"/>
            <a:chExt cx="3619403" cy="2795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403" cy="279573"/>
            </a:xfrm>
            <a:custGeom>
              <a:avLst/>
              <a:gdLst/>
              <a:ahLst/>
              <a:cxnLst/>
              <a:rect r="r" b="b" t="t" l="l"/>
              <a:pathLst>
                <a:path h="279573" w="3619403">
                  <a:moveTo>
                    <a:pt x="11485" y="0"/>
                  </a:moveTo>
                  <a:lnTo>
                    <a:pt x="3607918" y="0"/>
                  </a:lnTo>
                  <a:cubicBezTo>
                    <a:pt x="3610964" y="0"/>
                    <a:pt x="3613885" y="1210"/>
                    <a:pt x="3616039" y="3364"/>
                  </a:cubicBezTo>
                  <a:cubicBezTo>
                    <a:pt x="3618193" y="5518"/>
                    <a:pt x="3619403" y="8439"/>
                    <a:pt x="3619403" y="11485"/>
                  </a:cubicBezTo>
                  <a:lnTo>
                    <a:pt x="3619403" y="268088"/>
                  </a:lnTo>
                  <a:cubicBezTo>
                    <a:pt x="3619403" y="274431"/>
                    <a:pt x="3614261" y="279573"/>
                    <a:pt x="3607918" y="279573"/>
                  </a:cubicBezTo>
                  <a:lnTo>
                    <a:pt x="11485" y="279573"/>
                  </a:lnTo>
                  <a:cubicBezTo>
                    <a:pt x="8439" y="279573"/>
                    <a:pt x="5518" y="278363"/>
                    <a:pt x="3364" y="276210"/>
                  </a:cubicBezTo>
                  <a:cubicBezTo>
                    <a:pt x="1210" y="274056"/>
                    <a:pt x="0" y="271134"/>
                    <a:pt x="0" y="268088"/>
                  </a:cubicBezTo>
                  <a:lnTo>
                    <a:pt x="0" y="11485"/>
                  </a:lnTo>
                  <a:cubicBezTo>
                    <a:pt x="0" y="5142"/>
                    <a:pt x="5142" y="0"/>
                    <a:pt x="114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619403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30296" y="4135065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0296" y="5533237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0296" y="6931410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0296" y="8329628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09350" y="4027496"/>
            <a:ext cx="13122811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Sebagai user, saya ingin dapat menghubungkan perangkat Myo agar dapat mengontrol slide presentasi menggunakan gestur.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09350" y="5578068"/>
            <a:ext cx="13122811" cy="33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Sebagai user, saya ingin aplikasi bisa digunakan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09350" y="6819848"/>
            <a:ext cx="13122811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Sebagai user, saya ingin melakukan navigasi slide pada presentasi, yaitu berpindah ke slide selanjutnya atau sebelumnya.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09350" y="8222059"/>
            <a:ext cx="13122811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Sebagai user, saya ingin memulai presentasi dengan memasuki mode layar penuh (fullscreen) dan menghentikan presentasi dengan keluar dari mode layar penuh (fullscreen).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924035" y="-6764602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5" y="0"/>
                </a:lnTo>
                <a:lnTo>
                  <a:pt x="10179415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6666978" y="6734123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46635" y="3756758"/>
            <a:ext cx="14155566" cy="1093418"/>
            <a:chOff x="0" y="0"/>
            <a:chExt cx="3619403" cy="2795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403" cy="279573"/>
            </a:xfrm>
            <a:custGeom>
              <a:avLst/>
              <a:gdLst/>
              <a:ahLst/>
              <a:cxnLst/>
              <a:rect r="r" b="b" t="t" l="l"/>
              <a:pathLst>
                <a:path h="279573" w="3619403">
                  <a:moveTo>
                    <a:pt x="11485" y="0"/>
                  </a:moveTo>
                  <a:lnTo>
                    <a:pt x="3607918" y="0"/>
                  </a:lnTo>
                  <a:cubicBezTo>
                    <a:pt x="3610964" y="0"/>
                    <a:pt x="3613885" y="1210"/>
                    <a:pt x="3616039" y="3364"/>
                  </a:cubicBezTo>
                  <a:cubicBezTo>
                    <a:pt x="3618193" y="5518"/>
                    <a:pt x="3619403" y="8439"/>
                    <a:pt x="3619403" y="11485"/>
                  </a:cubicBezTo>
                  <a:lnTo>
                    <a:pt x="3619403" y="268088"/>
                  </a:lnTo>
                  <a:cubicBezTo>
                    <a:pt x="3619403" y="274431"/>
                    <a:pt x="3614261" y="279573"/>
                    <a:pt x="3607918" y="279573"/>
                  </a:cubicBezTo>
                  <a:lnTo>
                    <a:pt x="11485" y="279573"/>
                  </a:lnTo>
                  <a:cubicBezTo>
                    <a:pt x="8439" y="279573"/>
                    <a:pt x="5518" y="278363"/>
                    <a:pt x="3364" y="276210"/>
                  </a:cubicBezTo>
                  <a:cubicBezTo>
                    <a:pt x="1210" y="274056"/>
                    <a:pt x="0" y="271134"/>
                    <a:pt x="0" y="268088"/>
                  </a:cubicBezTo>
                  <a:lnTo>
                    <a:pt x="0" y="11485"/>
                  </a:lnTo>
                  <a:cubicBezTo>
                    <a:pt x="0" y="5142"/>
                    <a:pt x="5142" y="0"/>
                    <a:pt x="114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19403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14155566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Dokumentasi Kebutuhan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46635" y="5154930"/>
            <a:ext cx="14155566" cy="1093418"/>
            <a:chOff x="0" y="0"/>
            <a:chExt cx="3619403" cy="2795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403" cy="279573"/>
            </a:xfrm>
            <a:custGeom>
              <a:avLst/>
              <a:gdLst/>
              <a:ahLst/>
              <a:cxnLst/>
              <a:rect r="r" b="b" t="t" l="l"/>
              <a:pathLst>
                <a:path h="279573" w="3619403">
                  <a:moveTo>
                    <a:pt x="11485" y="0"/>
                  </a:moveTo>
                  <a:lnTo>
                    <a:pt x="3607918" y="0"/>
                  </a:lnTo>
                  <a:cubicBezTo>
                    <a:pt x="3610964" y="0"/>
                    <a:pt x="3613885" y="1210"/>
                    <a:pt x="3616039" y="3364"/>
                  </a:cubicBezTo>
                  <a:cubicBezTo>
                    <a:pt x="3618193" y="5518"/>
                    <a:pt x="3619403" y="8439"/>
                    <a:pt x="3619403" y="11485"/>
                  </a:cubicBezTo>
                  <a:lnTo>
                    <a:pt x="3619403" y="268088"/>
                  </a:lnTo>
                  <a:cubicBezTo>
                    <a:pt x="3619403" y="274431"/>
                    <a:pt x="3614261" y="279573"/>
                    <a:pt x="3607918" y="279573"/>
                  </a:cubicBezTo>
                  <a:lnTo>
                    <a:pt x="11485" y="279573"/>
                  </a:lnTo>
                  <a:cubicBezTo>
                    <a:pt x="8439" y="279573"/>
                    <a:pt x="5518" y="278363"/>
                    <a:pt x="3364" y="276210"/>
                  </a:cubicBezTo>
                  <a:cubicBezTo>
                    <a:pt x="1210" y="274056"/>
                    <a:pt x="0" y="271134"/>
                    <a:pt x="0" y="268088"/>
                  </a:cubicBezTo>
                  <a:lnTo>
                    <a:pt x="0" y="11485"/>
                  </a:lnTo>
                  <a:cubicBezTo>
                    <a:pt x="0" y="5142"/>
                    <a:pt x="5142" y="0"/>
                    <a:pt x="114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19403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46635" y="6553103"/>
            <a:ext cx="14155566" cy="1093418"/>
            <a:chOff x="0" y="0"/>
            <a:chExt cx="3619403" cy="2795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403" cy="279573"/>
            </a:xfrm>
            <a:custGeom>
              <a:avLst/>
              <a:gdLst/>
              <a:ahLst/>
              <a:cxnLst/>
              <a:rect r="r" b="b" t="t" l="l"/>
              <a:pathLst>
                <a:path h="279573" w="3619403">
                  <a:moveTo>
                    <a:pt x="11485" y="0"/>
                  </a:moveTo>
                  <a:lnTo>
                    <a:pt x="3607918" y="0"/>
                  </a:lnTo>
                  <a:cubicBezTo>
                    <a:pt x="3610964" y="0"/>
                    <a:pt x="3613885" y="1210"/>
                    <a:pt x="3616039" y="3364"/>
                  </a:cubicBezTo>
                  <a:cubicBezTo>
                    <a:pt x="3618193" y="5518"/>
                    <a:pt x="3619403" y="8439"/>
                    <a:pt x="3619403" y="11485"/>
                  </a:cubicBezTo>
                  <a:lnTo>
                    <a:pt x="3619403" y="268088"/>
                  </a:lnTo>
                  <a:cubicBezTo>
                    <a:pt x="3619403" y="274431"/>
                    <a:pt x="3614261" y="279573"/>
                    <a:pt x="3607918" y="279573"/>
                  </a:cubicBezTo>
                  <a:lnTo>
                    <a:pt x="11485" y="279573"/>
                  </a:lnTo>
                  <a:cubicBezTo>
                    <a:pt x="8439" y="279573"/>
                    <a:pt x="5518" y="278363"/>
                    <a:pt x="3364" y="276210"/>
                  </a:cubicBezTo>
                  <a:cubicBezTo>
                    <a:pt x="1210" y="274056"/>
                    <a:pt x="0" y="271134"/>
                    <a:pt x="0" y="268088"/>
                  </a:cubicBezTo>
                  <a:lnTo>
                    <a:pt x="0" y="11485"/>
                  </a:lnTo>
                  <a:cubicBezTo>
                    <a:pt x="0" y="5142"/>
                    <a:pt x="5142" y="0"/>
                    <a:pt x="114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619403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46635" y="7951321"/>
            <a:ext cx="14155566" cy="1093418"/>
            <a:chOff x="0" y="0"/>
            <a:chExt cx="3619403" cy="2795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403" cy="279573"/>
            </a:xfrm>
            <a:custGeom>
              <a:avLst/>
              <a:gdLst/>
              <a:ahLst/>
              <a:cxnLst/>
              <a:rect r="r" b="b" t="t" l="l"/>
              <a:pathLst>
                <a:path h="279573" w="3619403">
                  <a:moveTo>
                    <a:pt x="11485" y="0"/>
                  </a:moveTo>
                  <a:lnTo>
                    <a:pt x="3607918" y="0"/>
                  </a:lnTo>
                  <a:cubicBezTo>
                    <a:pt x="3610964" y="0"/>
                    <a:pt x="3613885" y="1210"/>
                    <a:pt x="3616039" y="3364"/>
                  </a:cubicBezTo>
                  <a:cubicBezTo>
                    <a:pt x="3618193" y="5518"/>
                    <a:pt x="3619403" y="8439"/>
                    <a:pt x="3619403" y="11485"/>
                  </a:cubicBezTo>
                  <a:lnTo>
                    <a:pt x="3619403" y="268088"/>
                  </a:lnTo>
                  <a:cubicBezTo>
                    <a:pt x="3619403" y="274431"/>
                    <a:pt x="3614261" y="279573"/>
                    <a:pt x="3607918" y="279573"/>
                  </a:cubicBezTo>
                  <a:lnTo>
                    <a:pt x="11485" y="279573"/>
                  </a:lnTo>
                  <a:cubicBezTo>
                    <a:pt x="8439" y="279573"/>
                    <a:pt x="5518" y="278363"/>
                    <a:pt x="3364" y="276210"/>
                  </a:cubicBezTo>
                  <a:cubicBezTo>
                    <a:pt x="1210" y="274056"/>
                    <a:pt x="0" y="271134"/>
                    <a:pt x="0" y="268088"/>
                  </a:cubicBezTo>
                  <a:lnTo>
                    <a:pt x="0" y="11485"/>
                  </a:lnTo>
                  <a:cubicBezTo>
                    <a:pt x="0" y="5142"/>
                    <a:pt x="5142" y="0"/>
                    <a:pt x="114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619403" cy="317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30296" y="4135065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0296" y="5533237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0296" y="6931410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0296" y="8329628"/>
            <a:ext cx="901206" cy="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600" spc="-2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F08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09350" y="4027496"/>
            <a:ext cx="13122811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Sebagai user, saya ingin menunjuk elemen pada slide dengan suatu laser atau pointer virtual yang dapat membantu saya menyorot bagian tertentu kepada audiens saya.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09350" y="5425668"/>
            <a:ext cx="13122811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Sebagai user, saya ingin dapat berinteraksi dengan elemen pada slide, misalnya klik untuk memutar video, memutar audio, atau memutar animasi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09350" y="6819848"/>
            <a:ext cx="13122811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Sebagai user, saya ingin mengatur volume suara ketika saya sedang memutar video atau audio.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09350" y="8222059"/>
            <a:ext cx="13122811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799" spc="-17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Sebagai user, saya ingin mendapatkan pengingat durasi presentasi, sehingga tidak butuh timekeeper untuk presentasi yang ketat secara durasi.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961815" y="-7641415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4453018" y="-7897434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597333" y="2808317"/>
            <a:ext cx="1093334" cy="1093334"/>
          </a:xfrm>
          <a:custGeom>
            <a:avLst/>
            <a:gdLst/>
            <a:ahLst/>
            <a:cxnLst/>
            <a:rect r="r" b="b" t="t" l="l"/>
            <a:pathLst>
              <a:path h="1093334" w="1093334">
                <a:moveTo>
                  <a:pt x="0" y="0"/>
                </a:moveTo>
                <a:lnTo>
                  <a:pt x="1093334" y="0"/>
                </a:lnTo>
                <a:lnTo>
                  <a:pt x="1093334" y="1093333"/>
                </a:lnTo>
                <a:lnTo>
                  <a:pt x="0" y="1093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541077" y="4544107"/>
            <a:ext cx="9205845" cy="159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b="true" sz="1312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Terima 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DAGkVyKTFsM</dc:identifier>
  <dcterms:modified xsi:type="dcterms:W3CDTF">2011-08-01T06:04:30Z</dcterms:modified>
  <cp:revision>1</cp:revision>
  <dc:title>M2: Requirements</dc:title>
</cp:coreProperties>
</file>